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0" autoAdjust="0"/>
    <p:restoredTop sz="94660"/>
  </p:normalViewPr>
  <p:slideViewPr>
    <p:cSldViewPr>
      <p:cViewPr varScale="1">
        <p:scale>
          <a:sx n="68" d="100"/>
          <a:sy n="68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2CE88CE-B072-4A10-AAF7-18E99B3BEFBF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A100722-5538-4C12-9761-BF5E4BE6F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Яков </a:t>
            </a:r>
            <a:r>
              <a:rPr lang="ru-RU" dirty="0" err="1" smtClean="0"/>
              <a:t>Иеудович</a:t>
            </a:r>
            <a:r>
              <a:rPr lang="ru-RU" dirty="0" smtClean="0"/>
              <a:t> </a:t>
            </a:r>
            <a:r>
              <a:rPr lang="ru-RU" dirty="0" err="1" smtClean="0"/>
              <a:t>Чапичев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(1909—1945)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Военные годы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Рота рванулась на помощь, и начался гранатный бой в доме, в подвалах. Разведчик ворвался в одну комнату, где сидели немцы, вместе с тов. </a:t>
            </a:r>
            <a:r>
              <a:rPr lang="ru-RU" dirty="0" err="1" smtClean="0"/>
              <a:t>Чапичевым</a:t>
            </a:r>
            <a:r>
              <a:rPr lang="ru-RU" dirty="0" smtClean="0"/>
              <a:t> в рукопашной схватке убили шесть немцев, трое оставшихся стали уходить, отстреливаясь. В это время тов. </a:t>
            </a:r>
            <a:r>
              <a:rPr lang="ru-RU" dirty="0" err="1" smtClean="0"/>
              <a:t>Чапичев</a:t>
            </a:r>
            <a:r>
              <a:rPr lang="ru-RU" dirty="0" smtClean="0"/>
              <a:t> погиб от пули врага.</a:t>
            </a:r>
          </a:p>
          <a:p>
            <a:endParaRPr lang="ru-RU" dirty="0" smtClean="0"/>
          </a:p>
          <a:p>
            <a:r>
              <a:rPr lang="ru-RU" dirty="0" smtClean="0"/>
              <a:t>За храбрость и героизм, проявленные в борьбе с немецкими захватчиками, достоин награждения правительственной наградой - присвоения звания «Герой Советского Союза».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Награды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Указом Президиума Верховного Совета СССР от 27 июня 1945 года за образцовое выполнение боевых заданий командования на фронте борьбы с немецко-фашистским захватчиками и проявленные при этом мужество и героизм майору </a:t>
            </a:r>
            <a:r>
              <a:rPr lang="ru-RU" dirty="0" err="1" smtClean="0"/>
              <a:t>Чапичеву</a:t>
            </a:r>
            <a:r>
              <a:rPr lang="ru-RU" dirty="0" smtClean="0"/>
              <a:t> Якову </a:t>
            </a:r>
            <a:r>
              <a:rPr lang="ru-RU" smtClean="0"/>
              <a:t>Иеудовичу</a:t>
            </a:r>
            <a:r>
              <a:rPr lang="ru-RU" dirty="0" smtClean="0"/>
              <a:t> посмертно присвоено звание Героя Советского </a:t>
            </a:r>
            <a:r>
              <a:rPr lang="ru-RU" dirty="0" err="1" smtClean="0"/>
              <a:t>Союза.Награждён</a:t>
            </a:r>
            <a:r>
              <a:rPr lang="ru-RU" dirty="0" smtClean="0"/>
              <a:t> орденом Ленина, Отечественной войны 2-й степени, Красной Звезды, медалью. На территории депо в Джанкое Герою установлен памятник.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Портрет</a:t>
            </a:r>
            <a:endParaRPr lang="ru-RU" dirty="0"/>
          </a:p>
        </p:txBody>
      </p:sp>
      <p:pic>
        <p:nvPicPr>
          <p:cNvPr id="4" name="Содержимое 3" descr="78238090_Chapichev_JakovIudov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43" y="1285860"/>
            <a:ext cx="4119701" cy="5310849"/>
          </a:xfrm>
        </p:spPr>
      </p:pic>
      <p:pic>
        <p:nvPicPr>
          <p:cNvPr id="6" name="Рисунок 5" descr="7a6409a35f8223f856dc99651cb33cb1_Generi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285860"/>
            <a:ext cx="3786214" cy="52628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Биография </a:t>
            </a:r>
          </a:p>
          <a:p>
            <a:r>
              <a:rPr lang="ru-RU" dirty="0" smtClean="0"/>
              <a:t>Военные годы </a:t>
            </a:r>
          </a:p>
          <a:p>
            <a:r>
              <a:rPr lang="ru-RU" dirty="0" smtClean="0"/>
              <a:t>Награды </a:t>
            </a:r>
          </a:p>
          <a:p>
            <a:r>
              <a:rPr lang="ru-RU" dirty="0" smtClean="0"/>
              <a:t> Портрет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Биография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Чапичев</a:t>
            </a:r>
            <a:r>
              <a:rPr lang="ru-RU" dirty="0" smtClean="0"/>
              <a:t> Яков </a:t>
            </a:r>
            <a:r>
              <a:rPr lang="ru-RU" dirty="0" err="1" smtClean="0"/>
              <a:t>Иеудович</a:t>
            </a:r>
            <a:r>
              <a:rPr lang="ru-RU" dirty="0" smtClean="0"/>
              <a:t> - заместитель командира батальона по политической части – агитатор 243-го стрелкового Волжского полка 181-й стрелковой Сталинградской ордена Ленина Краснознамённой дивизии 6-й армии 1-го Украинского фронта, майор.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Биография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Родился в 1909 году в Новороссийске (с 1973 года – город-герой) в семье рабочего. Еврей. Член ВКП(б) с 1938 года. Образование неполное среднее. Работал кочегаром локомотивного депо станции «Джанкой» в Крыму.</a:t>
            </a:r>
          </a:p>
          <a:p>
            <a:r>
              <a:rPr lang="ru-RU" dirty="0" smtClean="0"/>
              <a:t> В Красной Армии с 1931 года. Окончил курсы младших политруков. Участник боёв с японскими милитаристами на реке Халхин-Гол (Монголия) в 1939 году. В 1940 году окончил курс Военно-политической академии. На фронте в Великую Отечественную войну с июня 1941 года.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Биография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Заместитель командира батальона по политической части – агитатор 243-го стрелкового полка (181-я стрелковая дивизия, 6-я армия, 1-й Украинский фронт) майор Яков </a:t>
            </a:r>
            <a:r>
              <a:rPr lang="ru-RU" dirty="0" err="1" smtClean="0"/>
              <a:t>Чапичев</a:t>
            </a:r>
            <a:r>
              <a:rPr lang="ru-RU" dirty="0" smtClean="0"/>
              <a:t> отличился в уличных боях в городе </a:t>
            </a:r>
            <a:r>
              <a:rPr lang="ru-RU" dirty="0" err="1" smtClean="0"/>
              <a:t>Бреслау</a:t>
            </a:r>
            <a:r>
              <a:rPr lang="ru-RU" dirty="0" smtClean="0"/>
              <a:t>, ныне – Вроцлав (Польша) .</a:t>
            </a:r>
          </a:p>
          <a:p>
            <a:r>
              <a:rPr lang="ru-RU" dirty="0" smtClean="0"/>
              <a:t>9 марта 1945 года бесстрашный офицер-политработник с группой разведчиков выбил гранатами засевших в доме гитлеровцев, уничтожив значительное их число. Но пал смертью храбрых в этом бою. Похоронен в городе Вроцлаве.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9397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Конкретное изложение  боевого подвига (Военные годы)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боях с немецкими захватчиками показал героизм и служил примером для всего личного состава полка. Тов. </a:t>
            </a:r>
            <a:r>
              <a:rPr lang="ru-RU" dirty="0" err="1" smtClean="0"/>
              <a:t>Чапичев</a:t>
            </a:r>
            <a:r>
              <a:rPr lang="ru-RU" dirty="0" smtClean="0"/>
              <a:t> неоднократно водил бойцов в атаку и побеждал.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Военные годы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Тяжелый бой разгорелся за железнодорожную станцию </a:t>
            </a:r>
            <a:r>
              <a:rPr lang="ru-RU" dirty="0" err="1" smtClean="0"/>
              <a:t>Гольшмилен</a:t>
            </a:r>
            <a:r>
              <a:rPr lang="ru-RU" dirty="0" smtClean="0"/>
              <a:t>, противник превосходящими силами стал теснить наши подразделения. Когда появился в передовых рядах тов. </a:t>
            </a:r>
            <a:r>
              <a:rPr lang="ru-RU" dirty="0" err="1" smtClean="0"/>
              <a:t>Чапичев</a:t>
            </a:r>
            <a:r>
              <a:rPr lang="ru-RU" dirty="0" smtClean="0"/>
              <a:t>, у бойцов поднялся дух и настроение. Тов. </a:t>
            </a:r>
            <a:r>
              <a:rPr lang="ru-RU" dirty="0" err="1" smtClean="0"/>
              <a:t>Чапичев</a:t>
            </a:r>
            <a:r>
              <a:rPr lang="ru-RU" dirty="0" smtClean="0"/>
              <a:t> увидел в 40 метрах, как встал немецкий офицер и кричал на солдат, привлекая их вперед. На десяток бойцов 4 стрелковой роты двинулось до 100 немцев. Тов. </a:t>
            </a:r>
            <a:r>
              <a:rPr lang="ru-RU" dirty="0" err="1" smtClean="0"/>
              <a:t>Чапичев</a:t>
            </a:r>
            <a:r>
              <a:rPr lang="ru-RU" dirty="0" smtClean="0"/>
              <a:t> с лозунгом — «За Сталина, вперёд!» поднял своих бойцов в атаку и на ходу расстреливал немцев, уничтожив до 50 солдат немецких, а остальные разбежались. В этом бою ранен, но не ушёл с поля боя.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Военные годы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Шёл упорный бой за </a:t>
            </a:r>
            <a:r>
              <a:rPr lang="ru-RU" dirty="0" err="1" smtClean="0"/>
              <a:t>Шмидельфельд</a:t>
            </a:r>
            <a:r>
              <a:rPr lang="ru-RU" dirty="0" smtClean="0"/>
              <a:t>. Снова тов. </a:t>
            </a:r>
            <a:r>
              <a:rPr lang="ru-RU" dirty="0" err="1" smtClean="0"/>
              <a:t>Чапичев</a:t>
            </a:r>
            <a:r>
              <a:rPr lang="ru-RU" dirty="0" smtClean="0"/>
              <a:t> увлёк бойцов в атаку и в этом бою лично уничтожил до 30 фрицев, и было взято до 100 немецких солдат в плен.</a:t>
            </a:r>
          </a:p>
          <a:p>
            <a:r>
              <a:rPr lang="ru-RU" dirty="0" smtClean="0"/>
              <a:t> 09.03.1945 г. шёл бой за завод в г. </a:t>
            </a:r>
            <a:r>
              <a:rPr lang="ru-RU" dirty="0" err="1" smtClean="0"/>
              <a:t>Бреслау</a:t>
            </a:r>
            <a:r>
              <a:rPr lang="ru-RU" dirty="0" smtClean="0"/>
              <a:t>. Тов. </a:t>
            </a:r>
            <a:r>
              <a:rPr lang="ru-RU" dirty="0" err="1" smtClean="0"/>
              <a:t>Чапичев</a:t>
            </a:r>
            <a:r>
              <a:rPr lang="ru-RU" dirty="0" smtClean="0"/>
              <a:t> с одним бойцом, вырвавшись вперёд и уничтожив восемь немцев, загнали немцев на исходные позиции. В этом бою он решил на поле боя показать бойцам, что значит дерзость и храбрость в бою. В этом бою тов. </a:t>
            </a:r>
            <a:r>
              <a:rPr lang="ru-RU" dirty="0" err="1" smtClean="0"/>
              <a:t>Чапичев</a:t>
            </a:r>
            <a:r>
              <a:rPr lang="ru-RU" dirty="0" smtClean="0"/>
              <a:t> лично захватил двух солдат в плен. На подходе к другому заводу у немцев был один квартал укреплён, как крепость. Особенно укреплен был один большой дом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Военные годы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 стрелковый батальон пытался занять этот дом, но безуспешно. На поле боя пришёл тов. </a:t>
            </a:r>
            <a:r>
              <a:rPr lang="ru-RU" dirty="0" err="1" smtClean="0"/>
              <a:t>Чапичев</a:t>
            </a:r>
            <a:r>
              <a:rPr lang="ru-RU" dirty="0" smtClean="0"/>
              <a:t>. Он увидел, что не хватает у бойцов достаточной смелости, чтобы одним броском занять дом. В беседе с бойцами 1 стрелковой роты тов. </a:t>
            </a:r>
            <a:r>
              <a:rPr lang="ru-RU" dirty="0" err="1" smtClean="0"/>
              <a:t>Чапичев</a:t>
            </a:r>
            <a:r>
              <a:rPr lang="ru-RU" dirty="0" smtClean="0"/>
              <a:t> рассказал, что даже маленькая, но смелая группа может занять этот дом. Бойцы несколько недоверчиво слушали его. Тогда тов. </a:t>
            </a:r>
            <a:r>
              <a:rPr lang="ru-RU" dirty="0" err="1" smtClean="0"/>
              <a:t>Чапичев</a:t>
            </a:r>
            <a:r>
              <a:rPr lang="ru-RU" dirty="0" smtClean="0"/>
              <a:t> с одним разведчиком быстро под огнём противника бросился к дому, вдвоем они забросали гранатами сидящих там немцев и освободили угол дома.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</TotalTime>
  <Words>717</Words>
  <Application>Microsoft Office PowerPoint</Application>
  <PresentationFormat>Экран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Яков Иеудович Чапичев (1909—1945) </vt:lpstr>
      <vt:lpstr>Содержание </vt:lpstr>
      <vt:lpstr>Биография </vt:lpstr>
      <vt:lpstr>Биография </vt:lpstr>
      <vt:lpstr>Биография </vt:lpstr>
      <vt:lpstr> Конкретное изложение  боевого подвига (Военные годы)</vt:lpstr>
      <vt:lpstr>Военные годы </vt:lpstr>
      <vt:lpstr>Военные годы </vt:lpstr>
      <vt:lpstr>Военные годы</vt:lpstr>
      <vt:lpstr>Военные годы </vt:lpstr>
      <vt:lpstr>Награды </vt:lpstr>
      <vt:lpstr>Портрет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Яков Иудович Чапичев (1909—1945)</dc:title>
  <dc:creator>Home</dc:creator>
  <cp:lastModifiedBy>lenovo</cp:lastModifiedBy>
  <cp:revision>5</cp:revision>
  <dcterms:created xsi:type="dcterms:W3CDTF">2017-10-05T16:17:21Z</dcterms:created>
  <dcterms:modified xsi:type="dcterms:W3CDTF">2017-10-06T06:13:49Z</dcterms:modified>
</cp:coreProperties>
</file>