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57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223" autoAdjust="0"/>
  </p:normalViewPr>
  <p:slideViewPr>
    <p:cSldViewPr>
      <p:cViewPr varScale="1"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3AD788-6F73-4E6C-ADF7-F8303DBA7367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96F224-6000-413B-830C-51BEF4FEE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980728"/>
            <a:ext cx="645401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Религиозный праздник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«Вербное Воскресенье»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0518" y="5609321"/>
            <a:ext cx="5463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Подготовила </a:t>
            </a:r>
            <a:r>
              <a:rPr lang="ru-RU" i="1" dirty="0" smtClean="0">
                <a:solidFill>
                  <a:srgbClr val="002060"/>
                </a:solidFill>
              </a:rPr>
              <a:t>  </a:t>
            </a:r>
            <a:r>
              <a:rPr lang="ru-RU" i="1" dirty="0" smtClean="0">
                <a:solidFill>
                  <a:srgbClr val="002060"/>
                </a:solidFill>
              </a:rPr>
              <a:t>учащаяся 4-А класса  </a:t>
            </a:r>
            <a:br>
              <a:rPr lang="ru-RU" i="1" dirty="0" smtClean="0">
                <a:solidFill>
                  <a:srgbClr val="002060"/>
                </a:solidFill>
              </a:rPr>
            </a:br>
            <a:r>
              <a:rPr lang="ru-RU" i="1" dirty="0" smtClean="0">
                <a:solidFill>
                  <a:srgbClr val="002060"/>
                </a:solidFill>
              </a:rPr>
              <a:t> МОУ  «СШ№3им.Я.И.Чапичева</a:t>
            </a:r>
            <a:r>
              <a:rPr lang="ru-RU" i="1" dirty="0" smtClean="0">
                <a:solidFill>
                  <a:srgbClr val="002060"/>
                </a:solidFill>
              </a:rPr>
              <a:t>» Конакова Мария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9218" name="Picture 2" descr="https://torange.biz/photo/29/IMAGE/easter-palm-sunday-willow-twigs-295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429" y="2420888"/>
            <a:ext cx="4176464" cy="27825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5896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404664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Подарок к празднику своими руками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07" y="5259813"/>
            <a:ext cx="8997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праздничной тарелки понадобится бумажная тарелка,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желтая гуашь, коричневый пластилин, ватные палочки, кусочек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каймы, клей и бантик.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280" y="1268760"/>
            <a:ext cx="3886200" cy="3924300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="" xmlns:p14="http://schemas.microsoft.com/office/powerpoint/2010/main" val="40711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36712"/>
            <a:ext cx="55269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Спасибо за  внимание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138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1" y="47667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Россия – многонациональная страна. Но так исторически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сложилось, что с давних времен Россия – страна православная.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православных верующих много различных праздников, одним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 является Вербное Воскресенье.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www.artlib.ru/objects/gallery_626/artlib_gallery-313411-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81" y="2564904"/>
            <a:ext cx="4973847" cy="34636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8091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028" y="404664"/>
            <a:ext cx="78968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Православные христиане придерживаются давних традиций и чтут великие праздники, которые дошли от предков через столетия. Праздник Вербное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воскресение важное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последних дней земной жизни Ииcуca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Христа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 распятия на Кресте.</a:t>
            </a:r>
          </a:p>
        </p:txBody>
      </p:sp>
      <p:pic>
        <p:nvPicPr>
          <p:cNvPr id="4098" name="Picture 2" descr="https://img-fotki.yandex.ru/get/4516/121447594.6e6/0_15ef75_11c94097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556" y="2708920"/>
            <a:ext cx="2697820" cy="36724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8427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1114" y="533400"/>
            <a:ext cx="78533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Религиозный праздник Вход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Господень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Иерусалим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в народе называемый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Вербное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воскресение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—двунадесятый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праздник, который совершается в шестое воскресенье Великого поста и установлен в воспоминание торжественного входа Господня в Иерусалим. </a:t>
            </a:r>
          </a:p>
        </p:txBody>
      </p:sp>
      <p:pic>
        <p:nvPicPr>
          <p:cNvPr id="3074" name="Picture 2" descr="ÐÑÐ¾Ð´ ÐÐ¾ÑÐ¿Ð¾Ð´ÐµÐ½Ñ Ð² ÐÐµÑÑÑÐ°Ð»Ð¸Ð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068960"/>
            <a:ext cx="2047875" cy="27241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895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3397" y="1268760"/>
            <a:ext cx="763284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праздника напрямую связана с праздником Пасхи, и отмечается за неделю до её наступления, сразу после Страстной Недели. Поскольку Пасха тоже наступает каждый раз в разный день, то и Вербное Воскресенье приходится на разные даты.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5642" y="404664"/>
            <a:ext cx="89883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Когда именно празднуется Вербное Воскресенье?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 descr="https://lifeo.ru/wp-content/uploads/krasivaya-kartinka-s-verbnim-voskreseniem-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830" y="3573016"/>
            <a:ext cx="3903981" cy="29417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2211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185" y="754697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Библии, Иисус на молодой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ослице торжественно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въехал в ворота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Иерусалима, на следующий день после Лазаревой субботы, дня, когда он совершил чудо воскресения праведника Лазаря.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чуде, жители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Иерусалима признали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Христе Спасителя (Мессию) и приветствовали его возгласами «Осанна! Благословен грядущий во Имя Господне, Царь Израилев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уважения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отдали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Иисусу царские почести, устелив путь его ослика ветвями финиковой пальмы. В то время цари, желая показать свои благие намерения, въезжали в Иерусалим на ослах, так как это животное было символом мира.</a:t>
            </a:r>
          </a:p>
        </p:txBody>
      </p:sp>
      <p:pic>
        <p:nvPicPr>
          <p:cNvPr id="6152" name="Picture 8" descr="http://www.opalproducts.co.uk/images/banners/bigstock-Leaves-of-palm-tree-isolated--202650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7" y="4789715"/>
            <a:ext cx="3767947" cy="214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9981" y="191477"/>
            <a:ext cx="61093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Возникновение и суть праздника: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21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971" y="476672"/>
            <a:ext cx="82694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Руси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Вербное воскресенье был учрежден в X веке. Но символом праздника у христиан стала не пальма, а верба. Это растение считается вестником весны, добра и света, так как оно распускается первым. Поэтому в России, на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Украине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Белоруссии этот праздник называется Вербное воскресенье.</a:t>
            </a:r>
          </a:p>
        </p:txBody>
      </p:sp>
      <p:pic>
        <p:nvPicPr>
          <p:cNvPr id="5126" name="Picture 6" descr="http://f.mypage.ru/198f7945aae991e7aee55219d83ea306_310947f30fa4fc7ae93cc59e8ee24c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305" y="2913988"/>
            <a:ext cx="3006824" cy="37485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3395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538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субботу перед Вербным воскресеньем во всех православных храмах проводится всенощное бдение, во время которого священники окропляют их святой водицей, освящая вербу и придавая ей волшебный свойства. Например, она оберегает дом от гроз и пожаров, всех его обитателей - от нечистой силы, а почки вербы излечивают многие болезни. </a:t>
            </a:r>
          </a:p>
        </p:txBody>
      </p:sp>
      <p:pic>
        <p:nvPicPr>
          <p:cNvPr id="7172" name="Picture 4" descr="http://hislavichi.orthodoxy.ru/images/Gallery_verbnoe_2012/verbnoe_gorodiwe14-08042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167" y="3140968"/>
            <a:ext cx="4872608" cy="32484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205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4572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Вербное воскресение.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Мерно пост к концу стремится.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перед страстной седмицей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воскресенье в храм идем.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Вербочки в руках несем.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Вербы в храме освятим,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 у икон поставим.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Ныне вход Господень славим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город Иерусалим.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Шел Господь в священный град,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Шел навстречу муке крестной.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Знал, что будет Он распят,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Знал, что в третий день воскреснет.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(автор С. Высоцкая)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://www.playcast.ru/uploads/2016/04/04/1813317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123" y="415548"/>
            <a:ext cx="4525135" cy="52456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0435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76</TotalTime>
  <Words>155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ук</dc:creator>
  <cp:lastModifiedBy>User</cp:lastModifiedBy>
  <cp:revision>10</cp:revision>
  <dcterms:created xsi:type="dcterms:W3CDTF">2018-10-17T08:48:07Z</dcterms:created>
  <dcterms:modified xsi:type="dcterms:W3CDTF">2022-05-11T17:27:01Z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784554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