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187B-1FA6-495B-8F7B-FF51F2BE8CF7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4519-A035-44AC-A402-6CBF716631B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35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187B-1FA6-495B-8F7B-FF51F2BE8CF7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4519-A035-44AC-A402-6CBF716631B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1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1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ПОЛНЫЙ КОМПЛЕКТ УЧАСТНИКА ЕГЭ</a:t>
            </a:r>
            <a:r>
              <a:rPr lang="uk-UA" sz="3200" smtClean="0"/>
              <a:t/>
            </a:r>
            <a:br>
              <a:rPr lang="uk-UA" sz="3200" smtClean="0"/>
            </a:br>
            <a:endParaRPr lang="ru-RU" sz="32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организатора в аудитории во время экзамена</a:t>
            </a:r>
            <a: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выходе участника ЕГЭ из аудитории необходимо</a:t>
            </a:r>
            <a: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12-04-МАШ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ДОСРОЧНОЕ ЗАВЕРШЕНИЕ ЭКЗАМЕНА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0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УЧАСТНИКА ДОСРОЧНО ЗАВЕРШИВШЕГО ЭКЗАМЕН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3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ЗАБЛАГОВРЕМЕННО ДОЛЖЕН ПРОЙТИ ИНСТРУКТАЖ ПО ПОРЯДКУ И ПРОЦЕДУРЕ ПРОВЕДЕНИЯ ЕГЭ И ОЗНАКОМИТЬСЯ С: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ЗАВЕРШЕНИЕ ЭКЗАМЕНА И СБОР ЭМ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7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7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УПАКОВКА МАТЕРИАЛОВ В АУДИТОРИИ ОРГАНИЗАТОРОМ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4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В ДЕНЬ ЭКЗАМЕНА ДОЛЖЕН: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3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ПОЛУЧИТЬ У РУКОВОДИТЕЛЯ ППЭ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5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 УЧАСТНИКОВ ЕГЭ В АУДИТОРИЮ</a:t>
            </a:r>
            <a:endParaRPr lang="uk-UA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3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НАЧАЛА ЭКЗАМЕНА ОРГАНИЗАТОР В АУДИТОРИИ ДОЛЖЕН</a:t>
            </a:r>
            <a:r>
              <a:rPr lang="ru-RU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1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13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ОРГАНИЗАТОР В АУДИТОРИИ ЗАБЛАГОВРЕМЕННО ДОЛЖЕН ПРОЙТИ ИНСТРУКТАЖ ПО ПОРЯДКУ И ПРОЦЕДУРЕ ПРОВЕДЕНИЯ ЕГЭ И ОЗНАКОМИТЬСЯ С:</vt:lpstr>
      <vt:lpstr>Презентация PowerPoint</vt:lpstr>
      <vt:lpstr>ПОЛУЧИТЬ У РУКОВОДИТЕЛЯ ППЭ</vt:lpstr>
      <vt:lpstr>ВХОД УЧАСТНИКОВ ЕГЭ В АУДИТОРИЮ</vt:lpstr>
      <vt:lpstr>Презентация PowerPoint</vt:lpstr>
      <vt:lpstr>ДО НАЧАЛА ЭКЗАМЕНА ОРГАНИЗАТОР В АУДИТОРИИ ДОЛЖЕН:</vt:lpstr>
      <vt:lpstr>Презентация PowerPoint</vt:lpstr>
      <vt:lpstr>Презентация PowerPoint</vt:lpstr>
      <vt:lpstr>Презентация PowerPoint</vt:lpstr>
      <vt:lpstr>ПОЛНЫЙ КОМПЛЕКТ УЧАСТНИКА ЕГЭ </vt:lpstr>
      <vt:lpstr>Презентация PowerPoint</vt:lpstr>
      <vt:lpstr>Действия организатора в аудитории во время экзамена </vt:lpstr>
      <vt:lpstr>При выходе участника ЕГЭ из аудитории необходимо </vt:lpstr>
      <vt:lpstr>ФОРМА 12-04-МАШ</vt:lpstr>
      <vt:lpstr>Презентация PowerPoint</vt:lpstr>
      <vt:lpstr>ДОСРОЧНОЕ ЗАВЕРШЕНИЕ ЭКЗАМЕНА</vt:lpstr>
      <vt:lpstr>БЛАНК РЕГИСТРАЦИИ УЧАСТНИКА ДОСРОЧНО ЗАВЕРШИВШЕГО ЭКЗАМЕН  </vt:lpstr>
      <vt:lpstr>Презентация PowerPoint</vt:lpstr>
      <vt:lpstr>Презентация PowerPoint</vt:lpstr>
      <vt:lpstr>Презентация PowerPoint</vt:lpstr>
      <vt:lpstr>ЗАВЕРШЕНИЕ ЭКЗАМЕНА И СБОР ЭМ</vt:lpstr>
      <vt:lpstr>Презентация PowerPoint</vt:lpstr>
      <vt:lpstr>Презентация PowerPoint</vt:lpstr>
      <vt:lpstr>Презентация PowerPoint</vt:lpstr>
      <vt:lpstr>УПАКОВКА МАТЕРИАЛОВ В АУДИТОРИИ ОРГАНИЗАТОРОМ</vt:lpstr>
      <vt:lpstr>Презентация PowerPoint</vt:lpstr>
      <vt:lpstr>Презентация PowerPoint</vt:lpstr>
      <vt:lpstr>ОРГАНИЗАТОР ВНЕ АУДИТОРИИ В ДЕНЬ ЭКЗАМЕНА ДОЛЖЕН: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Гризбил Анна А. Гризбил Анна Андреевна</dc:creator>
  <cp:lastModifiedBy>Гризбил Анна А. Гризбил Анна Андреевна</cp:lastModifiedBy>
  <cp:revision>1</cp:revision>
  <dcterms:created xsi:type="dcterms:W3CDTF">2018-02-28T06:00:43Z</dcterms:created>
  <dcterms:modified xsi:type="dcterms:W3CDTF">2018-02-28T06:00:43Z</dcterms:modified>
</cp:coreProperties>
</file>