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0187B-1FA6-495B-8F7B-FF51F2BE8CF7}" type="datetimeFigureOut">
              <a:rPr lang="uk-UA" smtClean="0"/>
              <a:t>28.02.2018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14519-A035-44AC-A402-6CBF716631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035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0187B-1FA6-495B-8F7B-FF51F2BE8CF7}" type="datetimeFigureOut">
              <a:rPr lang="uk-UA" smtClean="0"/>
              <a:t>28.02.2018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14519-A035-44AC-A402-6CBF716631B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71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17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880" indent="0" algn="ctr">
              <a:buNone/>
            </a:pPr>
            <a:r>
              <a:rPr lang="ru-RU" sz="2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ОРГАНИЗАТОР В АУДИТОРИИ ЗАБЛАГОВРЕМЕННО ДОЛЖЕН ПРОЙТИ ИНСТРУКТАЖ ПО ПОРЯДКУ И ПРОЦЕДУРЕ ПРОВЕДЕНИЯ ЕГЭ И ОЗНАКОМИТЬСЯ С:</a:t>
            </a:r>
            <a:endParaRPr lang="uk-UA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43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9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ПОЛУЧИТЬ У РУКОВОДИТЕЛЯ ППЭ</a:t>
            </a:r>
            <a:endParaRPr lang="uk-U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55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5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ВХОД УЧАСТНИКОВ ЕГЭ В АУДИТОРИЮ</a:t>
            </a:r>
            <a:endParaRPr lang="uk-UA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2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6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3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НАЧАЛА ЭКЗАМЕНА ОРГАНИЗАТОР В АУДИТОРИИ ДОЛЖЕН</a:t>
            </a:r>
            <a:r>
              <a:rPr lang="ru-RU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uk-UA" sz="2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33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3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7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90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ПОЛНЫЙ КОМПЛЕКТ УЧАСТНИКА ЕГЭ</a:t>
            </a:r>
            <a:r>
              <a:rPr lang="uk-UA" sz="3200" smtClean="0"/>
              <a:t/>
            </a:r>
            <a:br>
              <a:rPr lang="uk-UA" sz="3200" smtClean="0"/>
            </a:br>
            <a:endParaRPr lang="ru-RU" sz="3200" b="1" dirty="0">
              <a:solidFill>
                <a:srgbClr val="FF66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8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8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Действия организатора в аудитории во время экзамена</a:t>
            </a:r>
            <a:r>
              <a:rPr lang="uk-UA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96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выходе участника ЕГЭ из аудитории необходимо</a:t>
            </a:r>
            <a:r>
              <a:rPr lang="uk-UA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2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 12-04-МАШ</a:t>
            </a:r>
            <a:endParaRPr lang="uk-UA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9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5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ДОСРОЧНОЕ ЗАВЕРШЕНИЕ ЭКЗАМЕНА</a:t>
            </a:r>
            <a:endParaRPr lang="uk-UA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2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880" indent="0" algn="ctr">
              <a:buNone/>
            </a:pPr>
            <a:r>
              <a:rPr lang="ru-RU" sz="2000" b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БЛАНК РЕГИСТРАЦИИ УЧАСТНИКА ДОСРОЧНО ЗАВЕРШИВШЕГО ЭКЗАМЕН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47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33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30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2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8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ЗАВЕРШЕНИЕ ЭКЗАМЕНА И СБОР ЭМ</a:t>
            </a:r>
            <a:endParaRPr lang="uk-UA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80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77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1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71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УПАКОВКА МАТЕРИАЛОВ В АУДИТОРИИ ОРГАНИЗАТОРОМ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55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44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0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2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ОРГАНИЗАТОР ВНЕ АУДИТОРИИ В ДЕНЬ ЭКЗАМЕНА ДОЛЖЕН: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91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85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Экран (4:3)</PresentationFormat>
  <Paragraphs>13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ОРГАНИЗАТОР В АУДИТОРИИ ЗАБЛАГОВРЕМЕННО ДОЛЖЕН ПРОЙТИ ИНСТРУКТАЖ ПО ПОРЯДКУ И ПРОЦЕДУРЕ ПРОВЕДЕНИЯ ЕГЭ И ОЗНАКОМИТЬСЯ С:</vt:lpstr>
      <vt:lpstr>Презентация PowerPoint</vt:lpstr>
      <vt:lpstr>ПОЛУЧИТЬ У РУКОВОДИТЕЛЯ ППЭ</vt:lpstr>
      <vt:lpstr>ВХОД УЧАСТНИКОВ ЕГЭ В АУДИТОРИЮ</vt:lpstr>
      <vt:lpstr>Презентация PowerPoint</vt:lpstr>
      <vt:lpstr>ДО НАЧАЛА ЭКЗАМЕНА ОРГАНИЗАТОР В АУДИТОРИИ ДОЛЖЕН:</vt:lpstr>
      <vt:lpstr>Презентация PowerPoint</vt:lpstr>
      <vt:lpstr>Презентация PowerPoint</vt:lpstr>
      <vt:lpstr>Презентация PowerPoint</vt:lpstr>
      <vt:lpstr>ПОЛНЫЙ КОМПЛЕКТ УЧАСТНИКА ЕГЭ </vt:lpstr>
      <vt:lpstr>Презентация PowerPoint</vt:lpstr>
      <vt:lpstr>Действия организатора в аудитории во время экзамена </vt:lpstr>
      <vt:lpstr>При выходе участника ЕГЭ из аудитории необходимо </vt:lpstr>
      <vt:lpstr>ФОРМА 12-04-МАШ</vt:lpstr>
      <vt:lpstr>Презентация PowerPoint</vt:lpstr>
      <vt:lpstr>ДОСРОЧНОЕ ЗАВЕРШЕНИЕ ЭКЗАМЕНА</vt:lpstr>
      <vt:lpstr>БЛАНК РЕГИСТРАЦИИ УЧАСТНИКА ДОСРОЧНО ЗАВЕРШИВШЕГО ЭКЗАМЕН  </vt:lpstr>
      <vt:lpstr>Презентация PowerPoint</vt:lpstr>
      <vt:lpstr>Презентация PowerPoint</vt:lpstr>
      <vt:lpstr>Презентация PowerPoint</vt:lpstr>
      <vt:lpstr>ЗАВЕРШЕНИЕ ЭКЗАМЕНА И СБОР ЭМ</vt:lpstr>
      <vt:lpstr>Презентация PowerPoint</vt:lpstr>
      <vt:lpstr>Презентация PowerPoint</vt:lpstr>
      <vt:lpstr>Презентация PowerPoint</vt:lpstr>
      <vt:lpstr>УПАКОВКА МАТЕРИАЛОВ В АУДИТОРИИ ОРГАНИЗАТОРОМ</vt:lpstr>
      <vt:lpstr>Презентация PowerPoint</vt:lpstr>
      <vt:lpstr>Презентация PowerPoint</vt:lpstr>
      <vt:lpstr>ОРГАНИЗАТОР ВНЕ АУДИТОРИИ В ДЕНЬ ЭКЗАМЕНА ДОЛЖЕН: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Гризбил Анна А. Гризбил Анна Андреевна</dc:creator>
  <cp:lastModifiedBy>Гризбил Анна А. Гризбил Анна Андреевна</cp:lastModifiedBy>
  <cp:revision>1</cp:revision>
  <dcterms:created xsi:type="dcterms:W3CDTF">2018-02-28T06:00:43Z</dcterms:created>
  <dcterms:modified xsi:type="dcterms:W3CDTF">2018-02-28T06:00:43Z</dcterms:modified>
</cp:coreProperties>
</file>