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C46-949A-4D5B-857F-3D1FAEBD18A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586-A358-4598-AD12-821941445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1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0C46-949A-4D5B-857F-3D1FAEBD18A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4586-A358-4598-AD12-821941445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2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предварительных итогах НИКО по географии </a:t>
            </a:r>
            <a:b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7, 10 классах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Оценка экспертами сложности заданий НИКО</a:t>
            </a:r>
            <a:b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(из анкет экспертов)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Результаты НИКО по географии</a:t>
            </a:r>
            <a:b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5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Результаты НИКО по географии</a:t>
            </a:r>
            <a:b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6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Сроки проведения исследования:</a:t>
            </a:r>
            <a:br>
              <a:rPr lang="ru-RU" b="1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B050"/>
                </a:solidFill>
              </a:rPr>
              <a:t>Перечень ОО, участвующих в НИКО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Участники НИКО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1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Организационные сложности при проведении НИКО по географии (из анкет организаторов)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8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Технические сложности при проведении НИКО по географии (из анкет организаторов)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5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Оценка отношения к проведенному исследованию (из анкет организаторов)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 в ОО результатов предыдущих этапов НИКО (из анкет организаторов)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8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Знакомство с результатами НИКО </a:t>
            </a:r>
            <a:b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(из анкет учителей)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33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О предварительных итогах НИКО по географии  в 7, 10 классах </vt:lpstr>
      <vt:lpstr>Сроки проведения исследования: </vt:lpstr>
      <vt:lpstr>Перечень ОО, участвующих в НИКО</vt:lpstr>
      <vt:lpstr>Участники НИКО</vt:lpstr>
      <vt:lpstr>Организационные сложности при проведении НИКО по географии (из анкет организаторов)</vt:lpstr>
      <vt:lpstr>Технические сложности при проведении НИКО по географии (из анкет организаторов)</vt:lpstr>
      <vt:lpstr>Оценка отношения к проведенному исследованию (из анкет организаторов)</vt:lpstr>
      <vt:lpstr>Использование в ОО результатов предыдущих этапов НИКО (из анкет организаторов)</vt:lpstr>
      <vt:lpstr>Знакомство с результатами НИКО  (из анкет учителей) </vt:lpstr>
      <vt:lpstr>Оценка экспертами сложности заданий НИКО (из анкет экспертов)</vt:lpstr>
      <vt:lpstr>Результаты НИКО по географии 7 класс</vt:lpstr>
      <vt:lpstr>Результаты НИКО по географии 10 класс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предварительных итогах НИКО по географии  в 7, 10 классах </dc:title>
  <dc:creator>Елена Кадеева</dc:creator>
  <cp:lastModifiedBy>Елена Кадеева</cp:lastModifiedBy>
  <cp:revision>1</cp:revision>
  <dcterms:created xsi:type="dcterms:W3CDTF">2018-12-03T09:58:40Z</dcterms:created>
  <dcterms:modified xsi:type="dcterms:W3CDTF">2018-12-03T09:58:40Z</dcterms:modified>
</cp:coreProperties>
</file>