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A6511"/>
    <a:srgbClr val="E7362C"/>
    <a:srgbClr val="CC112C"/>
    <a:srgbClr val="EA6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5204-37CF-4C08-9B68-60D98543F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97650D-C464-4DFC-91AE-A2654A86E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425E2-A4E8-4EE8-9FCA-DE4E71CB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32E6A-7698-4D89-B9D7-AC919B3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6B0CD-35A7-4979-8FFC-CAD35040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5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BE175-25C5-4202-BECD-481232DF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E35BF4-B0BC-4BB0-A99C-73EA9774E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52778-955E-4811-B3BD-F8DFAD37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0DE7E-5A67-4AD3-A5D6-8E30B3F8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66411-9AB2-4705-8F39-2FECD6A1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2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98536-2AE4-4AB3-80FC-D6A7A6D80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55E7-3434-4A5E-A4EB-69BD581CA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3D4F6-56E2-4C07-8604-5DE0C36E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D2E48-843E-4DEE-B04C-11F30EA8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DC255-B26D-4E69-A613-2E5F9565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9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F0A7-56EC-4C7F-A5C5-4C064C48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B2E643-F80D-4EA0-994A-10C18B6FE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43A70-DC86-4201-8C33-2EC4B9CC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F500C-0F1E-4903-83FB-7631D518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DEB91-B30D-40FE-A8AE-C444ACDE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0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26B74-046D-46AD-BDA1-F4FCCC7E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8E4CF7-4E1D-41E3-B0A4-7DF52883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B9930-C786-4DE7-8EB1-0E32FE45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B0D6A-E9F4-40C8-A537-D2FA8BB4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C994D-5782-425D-BE89-5870BDC1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3C456-DAD4-48EE-B372-B93AF60D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4F0A7-CE3D-48CD-811F-F8AE7D527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151BF-C1B3-443D-9B92-B8C443A13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9B04D-5F9C-48D1-925B-01954ADA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20011E-B9E8-44A3-A133-C26B2D67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FD8C64-78D6-4F87-B530-60DF3B67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6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DA9D-6958-44F8-A98F-2CF7F145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37C082-CCBB-4F9D-AB41-008E716DC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68C8F7-1FDA-4EE2-BF50-AAAE1698B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B471-F9F2-4A5E-8770-16D719F39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204655-0541-4EED-8DE8-B665282FF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0E718-1E84-46A7-BD96-0F7213C2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202F5-BF20-4155-B9CD-2667A450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21FAE7-C201-4B9F-94D2-B8435797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6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8A509-62A4-44AE-B386-6D567A4D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8491D1-E07A-4B5D-B3F7-687C17CB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1DD8CF-227C-4A6A-BCF0-016C7B89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AFCDC-69FD-43E7-BCB7-A397EBB7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6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CB4AD2-FBC9-4F41-9C5E-8CF95790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F68AC6-BC5F-4FE1-B184-E0FF452D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D3BAE-50F9-4514-86F8-EF877726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4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CD5D3-8BC4-4003-A2D7-0A0CE406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AE5F5-80C4-47F3-8AEF-CE169290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8CD2D8-4027-471C-AF53-B1D712DE2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F8357-6D6A-46B4-BFAC-312D97FD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404D70-6C83-4197-8AA1-AB3638A4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AE945-CCA5-4E9A-B3D5-04083592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9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0077C-29D0-4E2D-9D50-03358B1B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12BA51-64B6-49FF-B5AA-683C4303A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BF2B0-1326-4C43-A443-D58D1ACF6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3CC019-A6B6-4418-B930-F9627632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CB66D-0172-4BB9-BCA6-B4FE61A6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4B786-D8DA-4137-9E60-0C58E3F9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6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88D17-C9AC-42A0-9986-75ED1405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E4FC25-3B10-4E37-8ED4-8B659273C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1295D-F876-4021-8050-4357587E4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328F-3BA8-4976-A4A8-0F660AAF1D8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EE877-623C-4C16-80BF-7A24FDE1E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810AB-31BF-4E37-ADAE-8D2965FB1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2334-E3E2-4F32-A0A2-59D475D9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80" y="2833634"/>
            <a:ext cx="11726426" cy="3562141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Об этом заявил Владимир Путин на заседании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Госсовета в Кремле, пояснив, что в 2025 году мы будем отмечать 80-летие Великой Победы: «В связи с этим предлагаю объявить 2025-й год Годом защитника Отечества в честь наших героев и участников специальной военной операции сегодня и в память о подвигах всех наших предков, сражавшихся в разные исторические периоды за Родину во славу наших отцов, дедов, прадедов, сокрушивших нацизм» - сказал президент.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116394" y="2014694"/>
            <a:ext cx="11959212" cy="1798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2025 год </a:t>
            </a:r>
          </a:p>
          <a:p>
            <a: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объявлен в России Годом защитника Отечества</a:t>
            </a:r>
            <a:b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BD0CF3-4AAD-4177-8F1B-AA1F89EC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7" y="263726"/>
            <a:ext cx="1910024" cy="7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04668" y="5014129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endParaRPr lang="ru-RU" sz="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С первых дней Великой Отечественной войны приближать Победу помогали тысячи детей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Маленькие герои сутками трудились на заводах, заменив у станков своих отцов и братьев, ушедших на фронт. Дети строили укрепления, собирали металлолом, в школьных мастерских изготавливали дымовые шашки, взрыватели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для мин и запалы для ручных гранат.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Во время войны под госпитали отдавали самые вместительные здания городов и сёл. Поэтому школьные классы становились медицинскими палатами и операционными. А школьники брали шефство над госпиталями.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Дети помогали медикам ухаживать за ранеными. Девочки стирали бинты и постельное бельё, дежурили по ночам, кормили пациентов, давали им лекарства. Мальчишки собирали мох, который после обработки использовали вместо ваты.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Помогали дети и писать письма. Под диктовку солдат они писали родным и друзьям бойцов, читали письма, пришедшие из дома.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Готовили школьники для раненых и культурную программу. Они организовывали концерты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 спектакли, пели, читали стихи, ставили сценки.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BBAB802-22EB-43F1-BAFE-9B7BEF02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3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89241" y="5395967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Они подорвали и уничтожили сотни мостов, паровозов и автомашин, взяли не один десяток немецких пленных языков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Во время Великой Отечественной войны партизаны и подпольщики стали серьёзной поддержкой для Красной Армии. Отряды народных мстителей действовали на захваченных территориях с первых дней войны.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Они не только устраивали диверсии,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но и помогали в боях. Когда Красная Армия наступала, партизаны ударяли с тыла, прорывая </a:t>
            </a:r>
            <a:r>
              <a:rPr lang="ru-RU" sz="1400" b="1" dirty="0" err="1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оборону.На</a:t>
            </a: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 оккупированных территориях действовали как отряды из кадровых военных, укрывшихся в лесах, так и стихийно собранные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из местного населения.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отряды вступали даже женщины и дети.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Это были люди самых разных возрастов, национальностей и профессий, которые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не боялись выступать против захватчиков, находясь каждый день на грани разоблачения.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По некоторым данным, в годы Великой Отечественной войны в тылу противника действовало более миллиона советских партизан. Но и потери этих отрядов были немалыми.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Половина всех Героев Советского Союза, воевавших в немецком тылу, была удостоена этого звания посмертно.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4492BA0-989F-433C-B126-DFC7B20E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1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89241" y="5395967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3D45C-27C0-43FB-A602-91D21FB0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" y="0"/>
            <a:ext cx="7279404" cy="6858000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28DDBFA-5C6B-4640-842D-79B4486FE269}"/>
              </a:ext>
            </a:extLst>
          </p:cNvPr>
          <p:cNvSpPr txBox="1">
            <a:spLocks/>
          </p:cNvSpPr>
          <p:nvPr/>
        </p:nvSpPr>
        <p:spPr>
          <a:xfrm>
            <a:off x="7504862" y="964641"/>
            <a:ext cx="4471517" cy="416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городе Магнитогорске Челябинской области есть памятник, который имеет прямое отношение к другим известным мемориалам.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Он называется «Тыл – фронту» и с несколькими другими известными мемориалами образует своеобразный триптих.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Рабочий передаёт Меч Победы воину, защитнику Отечества. Затем этот меч поднимает Родина-мать в Волгограде и опускает вниз Воин-освободитель в Берлине. Образ меча, действительно, связывает эти монументы.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Магнитогорск был выбран неслучайно. Именно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из магнитогорской стали был сделан каждый третий снаряд для Красной Армии.</a:t>
            </a:r>
          </a:p>
        </p:txBody>
      </p:sp>
    </p:spTree>
    <p:extLst>
      <p:ext uri="{BB962C8B-B14F-4D97-AF65-F5344CB8AC3E}">
        <p14:creationId xmlns:p14="http://schemas.microsoft.com/office/powerpoint/2010/main" val="284959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89241" y="5395967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28DDBFA-5C6B-4640-842D-79B4486FE269}"/>
              </a:ext>
            </a:extLst>
          </p:cNvPr>
          <p:cNvSpPr txBox="1">
            <a:spLocks/>
          </p:cNvSpPr>
          <p:nvPr/>
        </p:nvSpPr>
        <p:spPr>
          <a:xfrm>
            <a:off x="7521484" y="1771860"/>
            <a:ext cx="4471517" cy="416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20 ноября 1945 года начался судебный процесс, за которым следил весь мир. На скамье подсудимых — лидеры нацистской Германии: личный секретарь Гитлера Мартин Борман, обергруппенфюрер СС Рудольф Гесс, </a:t>
            </a:r>
            <a:r>
              <a:rPr lang="ru-RU" sz="1400" b="1" dirty="0" err="1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рейхсминистр</a:t>
            </a: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 авиации Герман Геринг, </a:t>
            </a:r>
            <a:r>
              <a:rPr lang="ru-RU" sz="1400" b="1" dirty="0" err="1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рейхсминистр</a:t>
            </a: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 иностранных дел Иоахим фон Риббентроп...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Нюрнбергский процесс стал символом неотвратимости наказания фашистов.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Сама идея — судить и покарать виновных — появилась задолго до процесса, ещё в разгар войны. Советские эксперты начали собирать доказательную базу и оказались на передовой, в только что сожжённых посёлках и городах. Вещественные доказательства, свидетельства очевидцев, фотографии — всё это стало основой для предъявления обвинений.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Процесс шёл чуть менее года — до 1 октября 1946-го. За военные преступления 12 представителей высшего руководства нацистов были приговорены к казни.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B59023-5A57-47B5-8CA4-25E7351A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6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89241" y="5395967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28DDBFA-5C6B-4640-842D-79B4486FE269}"/>
              </a:ext>
            </a:extLst>
          </p:cNvPr>
          <p:cNvSpPr txBox="1">
            <a:spLocks/>
          </p:cNvSpPr>
          <p:nvPr/>
        </p:nvSpPr>
        <p:spPr>
          <a:xfrm>
            <a:off x="7289241" y="1348153"/>
            <a:ext cx="4471517" cy="416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Г. К. Жуков. Из книги «Воспоминания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 размышления»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Маршал Георгий Константинович Жуков в своих мемуарах всегда писал о солдатах с уважением. Эта цитата особенно трогает своей правдой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 молодости, прерванной войной,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 о самоотверженности тех, кто шёл на смерть ради Победы.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«Я много раз видел, как солдаты подымались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атаку. Это нелегко: подняться в рост,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когда смертоносным металлом пронизан воздух. Но они подымались! А ведь многие из них едва узнали вкус жизни: 19–20 лет – лучший возраст для человека – всё впереди! А для них очень часто впереди был только немецкий блиндаж, извергавший пулемётный огонь».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591BF6-7589-4E77-BA5A-762BC0B1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1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89241" y="5395967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28DDBFA-5C6B-4640-842D-79B4486FE269}"/>
              </a:ext>
            </a:extLst>
          </p:cNvPr>
          <p:cNvSpPr txBox="1">
            <a:spLocks/>
          </p:cNvSpPr>
          <p:nvPr/>
        </p:nvSpPr>
        <p:spPr>
          <a:xfrm>
            <a:off x="7615581" y="6277708"/>
            <a:ext cx="4576419" cy="386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В этом году мы отметим важную дату – 80-летие Победы советского народа в Великой Отечественной войне.</a:t>
            </a:r>
          </a:p>
          <a:p>
            <a:pPr algn="l"/>
            <a:endParaRPr lang="ru-RU" sz="3600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pPr algn="l"/>
            <a:r>
              <a:rPr lang="ru-RU" sz="3600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Этот день отзывается </a:t>
            </a:r>
            <a:br>
              <a:rPr lang="ru-RU" sz="3600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в сердцах всех нас, потому что мы – потомки Победителей.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D874F-3E08-413E-8F6C-DB3A01F2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58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D58164-5A03-476A-8035-A6E85F90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345"/>
            <a:ext cx="12192000" cy="17320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BA176-B09F-4A49-9641-FE360FBB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09307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6BE9888-70D7-4D65-A24D-004DFC96C8AD}"/>
              </a:ext>
            </a:extLst>
          </p:cNvPr>
          <p:cNvSpPr txBox="1">
            <a:spLocks/>
          </p:cNvSpPr>
          <p:nvPr/>
        </p:nvSpPr>
        <p:spPr>
          <a:xfrm>
            <a:off x="232788" y="2964264"/>
            <a:ext cx="11959212" cy="1798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b="1" dirty="0">
                <a:solidFill>
                  <a:srgbClr val="EA651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МЫ ПОМНИМ ! </a:t>
            </a:r>
          </a:p>
          <a:p>
            <a:r>
              <a:rPr lang="ru-RU" sz="11500" b="1" dirty="0">
                <a:solidFill>
                  <a:srgbClr val="EA651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МЫ ГОРДИМСЯ !</a:t>
            </a:r>
          </a:p>
        </p:txBody>
      </p:sp>
    </p:spTree>
    <p:extLst>
      <p:ext uri="{BB962C8B-B14F-4D97-AF65-F5344CB8AC3E}">
        <p14:creationId xmlns:p14="http://schemas.microsoft.com/office/powerpoint/2010/main" val="316237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CC631-3238-42C8-B3ED-43C62346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483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10B7BF-E2B4-44BF-B2A7-394E4A5CCFF9}"/>
              </a:ext>
            </a:extLst>
          </p:cNvPr>
          <p:cNvSpPr/>
          <p:nvPr/>
        </p:nvSpPr>
        <p:spPr>
          <a:xfrm>
            <a:off x="0" y="5124659"/>
            <a:ext cx="12192000" cy="183884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94739-6B36-4CEE-A853-59DA98085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12" y="4840965"/>
            <a:ext cx="2042091" cy="20170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A2052A-13D5-4A60-A084-751B9FE33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69" y="4762085"/>
            <a:ext cx="2042091" cy="20062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E22FBE-B30C-4BD7-872D-246891F48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374" y="4799187"/>
            <a:ext cx="2241816" cy="1969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FB9DAF-23AE-4507-A404-9B6025E16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40" y="4799187"/>
            <a:ext cx="2095792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271" y="1441937"/>
            <a:ext cx="6861350" cy="471267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- это не просто календарная дата, 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а символ национального единства 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 патриотизма. Это выражение глубокой признательности тем, 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кто защищал и продолжает защищать суверенитет и безопасность нашей страны. Это год, который напоминает нам о важности исторической памяти 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 о непреходящей ценности мира, который защищают наши защитники Отечества своей мужественностью 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и самоотверженностью.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-1014884" y="311499"/>
            <a:ext cx="11959212" cy="1798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Год защитника Отечества</a:t>
            </a:r>
            <a:b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1E042C-B265-4B0E-AAD0-3A54B815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000" l="10000" r="90000">
                        <a14:foregroundMark x1="38167" y1="9000" x2="38167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15" y="1045029"/>
            <a:ext cx="5696158" cy="5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4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73" y="1361552"/>
            <a:ext cx="8187731" cy="4134895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2025 год - это также и год 80-летия</a:t>
            </a:r>
            <a:b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Великой Победы. За основу его логотипа взято изображение монумента</a:t>
            </a:r>
            <a:b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«Родина-мать зовет!»</a:t>
            </a:r>
            <a:b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на Мамаевом кургане в Волгограде, эмблема содержит георгиевскую ленту, слово «Победа!» и число «80».</a:t>
            </a:r>
            <a:b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rgbClr val="EA6412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и самоотверженностью.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38563E-C727-4977-8D0C-AADB6752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04" y="0"/>
            <a:ext cx="3846596" cy="68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5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157" y="271305"/>
            <a:ext cx="8187731" cy="272310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EA651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На официальном сайте</a:t>
            </a:r>
            <a:br>
              <a:rPr lang="ru-RU" sz="3600" b="1" dirty="0">
                <a:solidFill>
                  <a:srgbClr val="EA651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rgbClr val="EA651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80-летия Великой Победы можно посмотреть подборку лучших советских фильмов о</a:t>
            </a:r>
            <a:br>
              <a:rPr lang="ru-RU" sz="3600" b="1" dirty="0">
                <a:solidFill>
                  <a:srgbClr val="EA651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3600" b="1" dirty="0">
                <a:solidFill>
                  <a:srgbClr val="EA651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Великой Отечественной войне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38563E-C727-4977-8D0C-AADB6752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2" y="-10233"/>
            <a:ext cx="3846596" cy="68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B0F6E-D779-44B3-AD3B-56873BA6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407"/>
            <a:ext cx="4420510" cy="3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04668" y="5014129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endParaRPr lang="ru-RU" sz="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B71D649-208F-40C9-B788-4A17B8B9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311D79-169F-4F60-9868-03AC4D3E3996}"/>
              </a:ext>
            </a:extLst>
          </p:cNvPr>
          <p:cNvGrpSpPr/>
          <p:nvPr/>
        </p:nvGrpSpPr>
        <p:grpSpPr>
          <a:xfrm>
            <a:off x="7743005" y="768699"/>
            <a:ext cx="3768132" cy="5363446"/>
            <a:chOff x="7642521" y="261258"/>
            <a:chExt cx="3768132" cy="536344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EF4CA4E-1770-4191-9C7C-83BDA93A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29" t="-838" r="9328" b="-447"/>
            <a:stretch/>
          </p:blipFill>
          <p:spPr>
            <a:xfrm>
              <a:off x="7642521" y="261258"/>
              <a:ext cx="3768132" cy="390880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23D50DF-B0BE-4BAC-86B8-0AF35691D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537" y="4111660"/>
              <a:ext cx="3759116" cy="151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09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1D697CC8-67ED-48A1-97D5-A767551F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2" y="165712"/>
            <a:ext cx="1910024" cy="7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22" y="1205802"/>
            <a:ext cx="11709678" cy="164793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EA6412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На сайте Всероссийского общественного движения «Волонтёры Победы» стартовала регистрация добровольцев</a:t>
            </a:r>
            <a:br>
              <a:rPr lang="ru-RU" sz="3600" b="1" dirty="0">
                <a:solidFill>
                  <a:srgbClr val="EA6412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endParaRPr lang="ru-RU" sz="3600" b="1" dirty="0">
              <a:solidFill>
                <a:srgbClr val="EA6412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F17647-53F7-446D-9477-D75AFC55A3D2}"/>
              </a:ext>
            </a:extLst>
          </p:cNvPr>
          <p:cNvSpPr txBox="1">
            <a:spLocks/>
          </p:cNvSpPr>
          <p:nvPr/>
        </p:nvSpPr>
        <p:spPr>
          <a:xfrm>
            <a:off x="-130629" y="3125037"/>
            <a:ext cx="12192000" cy="1469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E7362C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Международного волонтёрского корпуса празднования 80-летия Победы </a:t>
            </a:r>
          </a:p>
          <a:p>
            <a:pPr algn="r"/>
            <a:r>
              <a:rPr lang="ru-RU" sz="3600" b="1" dirty="0">
                <a:solidFill>
                  <a:srgbClr val="E7362C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Великой Отечественной войне.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313AABD-8DEC-407E-84CA-E1C26860FB4F}"/>
              </a:ext>
            </a:extLst>
          </p:cNvPr>
          <p:cNvSpPr txBox="1">
            <a:spLocks/>
          </p:cNvSpPr>
          <p:nvPr/>
        </p:nvSpPr>
        <p:spPr>
          <a:xfrm>
            <a:off x="482322" y="5135529"/>
            <a:ext cx="12192000" cy="1469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rgbClr val="CC112C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Участвуй в крупнейших событиях по сохранению исторической памяти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1254D4-88AE-4CA5-8B4C-A40B01C3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2" y="2566934"/>
            <a:ext cx="2585776" cy="25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900" y="1870877"/>
            <a:ext cx="6861350" cy="4044461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Мероприятия в честь 80-летия Победы и празднование 2025 года в честь Защитника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Отечества - это не просто масштабные мероприятия и торжественные события, это проявление глубокого национального самосознания, переосмысление исторического наследия и укрепление связей между поколениями.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-1014884" y="311499"/>
            <a:ext cx="11959212" cy="1798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Год защитника Отечества</a:t>
            </a:r>
            <a:b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1E042C-B265-4B0E-AAD0-3A54B815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000" l="10000" r="90000">
                        <a14:foregroundMark x1="38167" y1="9000" x2="38167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15" y="1045029"/>
            <a:ext cx="5696158" cy="5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9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0504-7044-47D7-8EE2-92E02BAF8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761" y="2311121"/>
            <a:ext cx="6861350" cy="27601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Чтения победы;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Бессмертный полк;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Георгиевская ленточка;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Вечные звёзды;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Всемирная школьная олимпиада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Великая Победа;</a:t>
            </a:r>
            <a:b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28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• Ура Победе!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478761" y="1065126"/>
            <a:ext cx="11959212" cy="1798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Год защитника Отечества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  <a:t>Всероссийские акции:</a:t>
            </a:r>
            <a:br>
              <a:rPr lang="ru-RU" b="1" dirty="0">
                <a:solidFill>
                  <a:schemeClr val="bg1"/>
                </a:solidFill>
                <a:latin typeface="BastionKontrastAltC" panose="00000500000000000000" pitchFamily="50" charset="0"/>
                <a:cs typeface="Helios" panose="04010500000000000000" pitchFamily="82" charset="0"/>
              </a:rPr>
            </a:br>
            <a:endParaRPr lang="ru-RU" b="1" dirty="0">
              <a:solidFill>
                <a:schemeClr val="bg1"/>
              </a:solidFill>
              <a:latin typeface="BastionKontrastAltC" panose="00000500000000000000" pitchFamily="50" charset="0"/>
              <a:cs typeface="Helios" panose="04010500000000000000" pitchFamily="8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D45BD-A7E8-4E0A-9984-D4F05633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872" y="1451868"/>
            <a:ext cx="3568788" cy="361940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77614D1-CFFB-467B-8343-0B49A392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72" y="5071277"/>
            <a:ext cx="3577777" cy="14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6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1F46CF-CB69-49C0-922A-68C05E4E6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EA6511"/>
              </a:gs>
              <a:gs pos="50000">
                <a:srgbClr val="E7362C"/>
              </a:gs>
              <a:gs pos="0">
                <a:srgbClr val="CC112C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0B98D-DFC6-49F5-88C3-CD8A6CF885A5}"/>
              </a:ext>
            </a:extLst>
          </p:cNvPr>
          <p:cNvSpPr txBox="1">
            <a:spLocks/>
          </p:cNvSpPr>
          <p:nvPr/>
        </p:nvSpPr>
        <p:spPr>
          <a:xfrm>
            <a:off x="7204668" y="5014129"/>
            <a:ext cx="4471517" cy="1075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endParaRPr lang="ru-RU" sz="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Треугольное письмо – один из символов Великой Отечественной войны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За четыре года почтальоны доставили адресатам более 10 миллиардов писем, треугольников, открыток, секреток. Это и долгожданные весточки с фронта, и тёплые письма из дома.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Письмо было единственной ниточкой, которая связывала бойца Красной Армии с родными.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Оно всегда давало надежду на скорую встречу, успокаивало и придавало сил. Письма писали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окопах, после сражений и потерь. За раненых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госпиталях писали медсёстры или боевые товарищи.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письмах признавались в любви, строили планы на будущее, успокаивали близких.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Когда приходили с фронта солдатские треугольники, их носили из дома в дом, они вдохновляли на труд в тылу и усиливали веру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в Победу.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Helios" panose="04010500000000000000" pitchFamily="82" charset="0"/>
              <a:cs typeface="Helios" panose="04010500000000000000" pitchFamily="82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Объём письма не мог превышать четырёх страниц. Заклеивать его было нельзя, текст проверяла цензура. Нужно было сохранить военную тайну. Писали на всём, что было </a:t>
            </a:r>
            <a:b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</a:br>
            <a:r>
              <a:rPr lang="ru-RU" sz="1400" b="1" dirty="0">
                <a:solidFill>
                  <a:schemeClr val="bg1"/>
                </a:solidFill>
                <a:latin typeface="Helios" panose="04010500000000000000" pitchFamily="82" charset="0"/>
                <a:cs typeface="Helios" panose="04010500000000000000" pitchFamily="82" charset="0"/>
              </a:rPr>
              <a:t>под рукой: бланках, обрывках плакатов, упаковке от продуктов.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EAF4D0C-5313-4146-B5DD-CA40935F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01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1221</Words>
  <Application>Microsoft Office PowerPoint</Application>
  <PresentationFormat>Широкоэкранный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BastionKontrastAltC</vt:lpstr>
      <vt:lpstr>Calibri</vt:lpstr>
      <vt:lpstr>Calibri Light</vt:lpstr>
      <vt:lpstr>Helios</vt:lpstr>
      <vt:lpstr>Тема Office</vt:lpstr>
      <vt:lpstr> Об этом заявил Владимир Путин на заседании Госсовета в Кремле, пояснив, что в 2025 году мы будем отмечать 80-летие Великой Победы: «В связи с этим предлагаю объявить 2025-й год Годом защитника Отечества в честь наших героев и участников специальной военной операции сегодня и в память о подвигах всех наших предков, сражавшихся в разные исторические периоды за Родину во славу наших отцов, дедов, прадедов, сокрушивших нацизм» - сказал президент.</vt:lpstr>
      <vt:lpstr>- это не просто календарная дата,  а символ национального единства  и патриотизма. Это выражение глубокой признательности тем,  кто защищал и продолжает защищать суверенитет и безопасность нашей страны. Это год, который напоминает нам о важности исторической памяти  и о непреходящей ценности мира, который защищают наши защитники Отечества своей мужественностью  и самоотверженностью.</vt:lpstr>
      <vt:lpstr>2025 год - это также и год 80-летия Великой Победы. За основу его логотипа взято изображение монумента «Родина-мать зовет!» на Мамаевом кургане в Волгограде, эмблема содержит георгиевскую ленту, слово «Победа!» и число «80». и самоотверженностью.</vt:lpstr>
      <vt:lpstr>На официальном сайте 80-летия Великой Победы можно посмотреть подборку лучших советских фильмов о Великой Отечественной войне</vt:lpstr>
      <vt:lpstr>Презентация PowerPoint</vt:lpstr>
      <vt:lpstr>На сайте Всероссийского общественного движения «Волонтёры Победы» стартовала регистрация добровольцев </vt:lpstr>
      <vt:lpstr>Мероприятия в честь 80-летия Победы и празднование 2025 года в честь Защитника Отечества - это не просто масштабные мероприятия и торжественные события, это проявление глубокого национального самосознания, переосмысление исторического наследия и укрепление связей между поколениями.</vt:lpstr>
      <vt:lpstr>• Чтения победы; • Бессмертный полк; • Георгиевская ленточка; • Вечные звёзды; • Всемирная школьная олимпиада • Великая Победа; • Ура Победе!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год объявлен в России Годом защитника Отечества Об этом заявил Владимир Путин на заседании Госсовета в Кремле, пояснив, что в 2025 году мы будем отмечать 80-летие Великой Победы: «В связи с этим предлагаю объявить 2025-й год Годом защитника Отечества в честь наших героев и участников специальной военной операции сегодня и в память о подвигах всех наших предков, сражавшихся в разные исторические периоды за Родину во славу наших отцов, дедов, прадедов, сокрушивших нацизм» - сказал президент.</dc:title>
  <dc:creator>Админ</dc:creator>
  <cp:lastModifiedBy>Админ</cp:lastModifiedBy>
  <cp:revision>8</cp:revision>
  <dcterms:created xsi:type="dcterms:W3CDTF">2025-01-12T09:03:47Z</dcterms:created>
  <dcterms:modified xsi:type="dcterms:W3CDTF">2025-01-12T10:14:50Z</dcterms:modified>
</cp:coreProperties>
</file>