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92" r:id="rId4"/>
    <p:sldId id="277" r:id="rId5"/>
    <p:sldId id="281" r:id="rId6"/>
    <p:sldId id="280" r:id="rId7"/>
    <p:sldId id="284" r:id="rId8"/>
    <p:sldId id="286" r:id="rId9"/>
    <p:sldId id="298" r:id="rId10"/>
    <p:sldId id="287" r:id="rId11"/>
    <p:sldId id="293" r:id="rId12"/>
    <p:sldId id="288" r:id="rId13"/>
    <p:sldId id="294" r:id="rId14"/>
    <p:sldId id="295" r:id="rId15"/>
    <p:sldId id="296" r:id="rId16"/>
    <p:sldId id="297" r:id="rId17"/>
    <p:sldId id="289" r:id="rId18"/>
    <p:sldId id="290" r:id="rId19"/>
    <p:sldId id="285" r:id="rId20"/>
  </p:sldIdLst>
  <p:sldSz cx="9144000" cy="6858000" type="screen4x3"/>
  <p:notesSz cx="687546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16FB-FDDF-4BE4-902F-7D37479C9823}" type="datetimeFigureOut">
              <a:rPr lang="ru-RU" smtClean="0"/>
              <a:pPr/>
              <a:t>вт 21.03.23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E9BF-4332-402B-8F6A-89F3A719DA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13" y="1"/>
            <a:ext cx="9261351" cy="6857999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285984" y="1600201"/>
            <a:ext cx="6400816" cy="2971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 </a:t>
            </a:r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1214414" y="1285860"/>
            <a:ext cx="6929486" cy="314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Сюжетно-ролевая игра, как средство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развития диалогической речи детей </a:t>
            </a:r>
            <a:r>
              <a:rPr lang="ru-RU" sz="4400" b="1" i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-го года жизни</a:t>
            </a:r>
            <a:endParaRPr kumimoji="0" lang="ru-RU" sz="4400" b="1" i="1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357166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4643446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Асанова Венера Рустамовна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«Чернышевский детский сад «Подснежник»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6032536"/>
            <a:ext cx="2659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с.Чернышево,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«Детский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7158" y="642918"/>
            <a:ext cx="850112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Расширить представления детей о содержании трудовых действий сотрудников детского сада. Вызвать у детей желание подражать действиям взрослых. Воспитывать дружеские взаимоотношения в игре между детьми.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материал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Куклы с набором одежды, мебель, посуда, мелкие игрушки, швабры, ведра, тряпочки, передники, халаты, стиральная машина, тазик, подставка для сушки белья, гладильная доска, утюги, плита, набор посуды для повара, продукты, пылесос, музыкальные инструменты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роли: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Врач, медицинская сестра, воспитатель, музыкальный руководитель,  помощник воспитателя, повар.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3214686"/>
            <a:ext cx="5429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Разыгрываются сюжеты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Утренний прием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 занятия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Зарядка в детском саду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помощника воспитателя - завтрак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помощника воспитателя - уборка группы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прогулке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музыкальном занятии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Обед в детском саду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повара в детском саду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14" y="2378054"/>
            <a:ext cx="3029584" cy="22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8" b="19895"/>
          <a:stretch/>
        </p:blipFill>
        <p:spPr bwMode="auto">
          <a:xfrm>
            <a:off x="5508104" y="4363213"/>
            <a:ext cx="2585259" cy="24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«Детский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сад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368080" cy="252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4154"/>
            <a:ext cx="3565630" cy="267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32" y="3937411"/>
            <a:ext cx="3894254" cy="292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«Поликлиника»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642919"/>
            <a:ext cx="85011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Вызвать у детей интерес к профессии врача. Формировать умение творчески развивать сюжет игры. Закрепить названия медицинских инструментов: фонендоскоп, шприц, шпатель. Воспитывать чуткое, внимательное отношение к больному, доброту, отзывчивость, культуру общения. Способствование возникновению ролевого диалога, развитию умений вступать в общение, поддерживать и завершать общение, говорить выразительно, пользоваться интонацией диалога, быть доброжелательным и корректным собеседником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материал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халат и шапочка врача, халаты и шапочки для медсестёр, медицинские инструменты (градусник, шприц, шпатель) бинт, зелёнка, вата, горчичники, карточки пациентов, витамины.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роли: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Врач, медсестра, работник регистратуры, больной.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3714752"/>
            <a:ext cx="264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Разыгрывают сюжеты: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 приеме у врача»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«Вызов врача домой»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«Поранили руку»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«Болит горлышко»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«Делаем прививку»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2826524" cy="211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08" y="4254996"/>
            <a:ext cx="29764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«Театр»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625931"/>
            <a:ext cx="88360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формирование коммуникативных, речевых, духовных, творческих способностей обучающихся в процессе сюжетно-ролевой игры «Театр».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Образовательные: закреплять представления обучающихся о театре, о его социальной значимости; о театральных профессиях, и их роли в театре, формировать эмоционально-ценностное отношение к театральной деятельности; учить детей до начала игры согласовывать тему, выразительно передавать в речи образы героев сказки, согласовывать свои действия с другими «артистами»;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 продолжать учить принимать на себя роль и вести ее до конца, строить ролевое поведение,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договариваться и обсуждать действия всех играющих; закреплять умение использовать в игре различные атрибуты; закрепить знания о дорожных знаках, о правилах поведения в общественных местах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284984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 формировать способность творчески развивать сюжет игры и создавать для задуманного сюжета игровую обстановку; развивать умения использовать различные средства выразительности (жесты, мимика, интонация, движения); развивать воображение, фантазию, мышление, речь; развивать чувство уверенности, снять напряжение.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 формировать положительные и доброжелательные взаимоотношения между обучающимися и культуру поведения в общественных местах; воспитывать интерес и уважение к труду взрослых.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297643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2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«Театр»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6" y="836712"/>
            <a:ext cx="3690393" cy="276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6" y="3789040"/>
            <a:ext cx="3788634" cy="284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71" y="832148"/>
            <a:ext cx="3600400" cy="270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71" y="3789040"/>
            <a:ext cx="3822138" cy="28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5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«Строительство»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4" y="612031"/>
            <a:ext cx="851249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расширения и углубления знаний по теме; формирование навыков позитивного общения и доброжелательных отношений в группе.</a:t>
            </a:r>
          </a:p>
          <a:p>
            <a:r>
              <a:rPr lang="ru-RU" b="1" dirty="0" err="1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ru-RU" b="1" i="1" dirty="0" err="1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i="1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rgbClr val="01010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1. Совершенствовать конкретные представления о строительстве, его этапах; развивать сообразительность, умение активно привлекать и комбинировать представление о постройках и различных трудовых процессах.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2. Формировать умение задумывать постройку и выполнять её, добиваться намеченного результата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3. Развивать навыки общения, устойчивость внимания, точность восприятия, зрительный анализ, чувство пропорции и симметрии, художественный вкус инициативность, творческую активность и воображение, образное мышление.</a:t>
            </a:r>
          </a:p>
          <a:p>
            <a:r>
              <a:rPr lang="ru-RU" b="1" dirty="0" err="1" smtClean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b="1" i="1" dirty="0" err="1" smtClean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ru-RU" b="1" i="1" dirty="0" smtClean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к игре :</a:t>
            </a:r>
            <a:endParaRPr lang="ru-RU" b="1" dirty="0">
              <a:solidFill>
                <a:srgbClr val="01010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-Чтение художественной литературы: «Теремок», «Кто построил этот дом?» </a:t>
            </a:r>
            <a:r>
              <a:rPr lang="ru-RU" dirty="0" err="1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С.Баруздина</a:t>
            </a:r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-Рассматривание картин, иллюстраций о строительстве и беседы по содержанию;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-Рисование на тему «Строительство дома»</a:t>
            </a:r>
          </a:p>
          <a:p>
            <a:r>
              <a:rPr lang="ru-RU" b="1" i="1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Атрибуты к игре:</a:t>
            </a:r>
            <a:endParaRPr lang="ru-RU" b="1" dirty="0">
              <a:solidFill>
                <a:srgbClr val="01010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 Проект, чертеж строительства;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-Различные строительные материалы;</a:t>
            </a:r>
          </a:p>
          <a:p>
            <a:r>
              <a:rPr lang="ru-RU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-Каски, инструменты, строительная техника, спец. одежда.</a:t>
            </a:r>
            <a:endParaRPr lang="ru-RU" b="0" i="0" dirty="0">
              <a:solidFill>
                <a:srgbClr val="01010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3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«Строительство»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91622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00" y="764704"/>
            <a:ext cx="3888432" cy="291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00" y="3789040"/>
            <a:ext cx="3888432" cy="29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7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35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13205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42844" y="2166411"/>
            <a:ext cx="87868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139" y="300324"/>
            <a:ext cx="8373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у детей представления о труде людей разных профессий. Расширять представления о труде работников столовых, кафе. Развивать интерес и уважение к профессиям повара, официанта. Знакомство с правилами поведения в общественных местах.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052736"/>
            <a:ext cx="88059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Программные задачи: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Знакомить с профессиями администратора, охранника, повара, официанта, кассира.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Закреплять знания о продуктах и готовых блюдах, подаваемых в кафе, об их пользе.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умение детей готовить обстановку для проведения игры, подбирать предметы –заместители и атрибуты для игры.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диалогическую речь детей, умение отображать в игре знания об окружающей жизни.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внимание и память, логическое мышление и воображение.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Стимулировать творческую активность детей.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умение играть по собственному замыслу.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Воспитательные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доброжелательные взаимоотношения в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коллективе. Воспитывать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уважительное отношение к людям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разных профессий. Продолжать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воспитывать культуру поведения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общественных местах. Активизация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словаря: кафе, повар, заказ,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администратор,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посетитель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сервировка.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Роли: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Администратор, официант, шеф- повар, повар, охранник, кассир,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уборщица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посетители.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44" y="3578751"/>
            <a:ext cx="3070356" cy="203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«Парикмахерская»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642919"/>
            <a:ext cx="850112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со спецификой работы парикмахера. Формировать представление детей о том, как женщины ухаживают за ногтями Учить выполнять несколько последовательных действий, направленных на выполнение его обязанностей. Развивать умение вступать в ролевое взаимодействие, строить ролевой диалог. Воспитывать культуру общения с «клиентами».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материал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Зеркало, тумбочка для хранения атрибутов, разные расчески, флаконы, бигуди, лак для волос, ножницы, фен, пелерина, фартук для парикмахера, маникюрши, уборщицы, заколки,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резиночки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банты, полотенце, журналы с образцами причесок, бритва, машинка для стрижки волос, полотенца, деньги, швабра, ведра, тряпочки для пыли, для пола, лак для ногтей, пилочка, баночки от крем.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роли: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Парикмахер, мастер по маникюру, уборщица, клиенты (посетители): мамы, папы, их дети.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4286256"/>
            <a:ext cx="70009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Разыгрывают сюжеты: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«Мама ведет дочку в парикмахерскую»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«Папа ведет сына в парикмахерскую»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«Сделаем куклам красивые прически»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«Едем на автобусе в парикмахерскую»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«Делаем прически к празднику»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«Приведем себя в порядок»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 мужском зале»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«Покупка товаров для парикмахерской»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«Приглашаем парикмахера в детский сад»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26" y="4105634"/>
            <a:ext cx="2368734" cy="156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92" y="4653136"/>
            <a:ext cx="2847352" cy="18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 </a:t>
            </a:r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642918"/>
            <a:ext cx="3744416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РЕЧЬ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развивается и активизируется в игре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3504" y="642918"/>
            <a:ext cx="3692624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развивается под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влиянием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139952" y="1700808"/>
            <a:ext cx="936104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Без названия - Татьяна Сигизмундовна Беляе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3284984"/>
            <a:ext cx="3038475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6936" y="1511042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Спасибо за внимание!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81" y="2420888"/>
            <a:ext cx="6723035" cy="37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642878" y="571480"/>
            <a:ext cx="8501122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5"/>
          <p:cNvSpPr txBox="1">
            <a:spLocks/>
          </p:cNvSpPr>
          <p:nvPr/>
        </p:nvSpPr>
        <p:spPr>
          <a:xfrm>
            <a:off x="571472" y="1357298"/>
            <a:ext cx="821537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714480" y="642918"/>
            <a:ext cx="635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214290"/>
            <a:ext cx="264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57554" y="4143380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14282" y="571480"/>
            <a:ext cx="864399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Хорошая речь образная, диалог у детей младшего дошкольного возраста - явление очень редкое. А между тем, овладение диалогической речью в возрасте от 3 до 7 лет имеет ключевое значение, ведь этот период наиболее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сензитивен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ее усвоению. Дети усваивают родной язык, подражая разговорной речи окружающих. К сожалению, вечно занятые родители в наше время частенько забывают об этом и пускают процесс развития речи крохи на самотек. Ребенок проводит мало времени в обществе взрослых (все больше за компьютером, у телевизора или со своими игрушками, но один).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связи с этим проблема речевого развития день ото дня становится все более актуальной. Предотвратить подобные явления, способствовать речевой активности детей поможет сюжетно-ролевая игра.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7158" y="4572008"/>
            <a:ext cx="8572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Важнейшей предпосылкой совершенствования речевой деятельности детей является создание эмоционально благоприятной ситуации, которая способствует возникновению желания активно участвовать в речевом общении. И именно игровая деятельность помогает создать такие ситуации, в которых развивается речь детей. </a:t>
            </a:r>
            <a:endParaRPr lang="ru-RU" sz="20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этапа формирования сюжетно – ролевой игры:</a:t>
            </a:r>
            <a:r>
              <a:rPr lang="ru-RU" altLang="ru-RU" sz="3600" b="1" i="1" dirty="0" smtClean="0"/>
              <a:t/>
            </a:r>
            <a:br>
              <a:rPr lang="ru-RU" altLang="ru-RU" sz="3600" b="1" i="1" dirty="0" smtClean="0"/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 </a:t>
            </a:r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одержимое 5"/>
          <p:cNvSpPr txBox="1">
            <a:spLocks/>
          </p:cNvSpPr>
          <p:nvPr/>
        </p:nvSpPr>
        <p:spPr>
          <a:xfrm>
            <a:off x="1357290" y="3214686"/>
            <a:ext cx="6972320" cy="314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>
              <a:lnSpc>
                <a:spcPct val="80000"/>
              </a:lnSpc>
            </a:pPr>
            <a:endParaRPr lang="ru-RU" altLang="ru-RU" sz="3200" dirty="0" smtClean="0"/>
          </a:p>
          <a:p>
            <a:pPr>
              <a:lnSpc>
                <a:spcPct val="80000"/>
              </a:lnSpc>
            </a:pPr>
            <a:endParaRPr lang="ru-RU" altLang="ru-RU" sz="3200" dirty="0" smtClean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214422"/>
          <a:ext cx="8858312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20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Первый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этап</a:t>
                      </a:r>
                    </a:p>
                    <a:p>
                      <a:pPr algn="ctr"/>
                      <a:r>
                        <a:rPr lang="ru-RU" alt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(1,5 – 3 года) 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Второй этап</a:t>
                      </a:r>
                    </a:p>
                    <a:p>
                      <a:pPr algn="ctr"/>
                      <a:r>
                        <a:rPr lang="ru-RU" alt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 года – 5 лет) 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Третий этап</a:t>
                      </a:r>
                    </a:p>
                    <a:p>
                      <a:pPr algn="ctr"/>
                      <a:r>
                        <a:rPr lang="ru-RU" alt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(5-7 лет) 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8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 стимулирует ребенка к осуществлению условных действий с предметами</a:t>
                      </a:r>
                      <a:r>
                        <a:rPr lang="ru-RU" altLang="ru-RU" sz="16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Игры отображают ежедневные бытовые ситуации, в которых воспитатели используют элементы обучающих игр: дидактических, пальчиковую гимнастику, артикуляционную и дыхательную гимнастики, которые способствуют развитию речи.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 формирует у детей умение принимать роль, переходить в игре от одной роли к другой. Наиболее успешно это можно осуществить, если строить совместную игру с детьми в виде цепочки ролевых диалогов между участниками,  смещая внимание детей с условных действий с предметами на ролевую речь.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 должны овладеть умением придумывать разнообразные сюжеты игр.   Для этого воспитатель может развернуть совместную с детьми игру, протекающую  в чисто речевом плане, основное содержание которой – придумывание новых сюжетов, которые включают в себя разнообразные события.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143240" y="357166"/>
            <a:ext cx="5543560" cy="42148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Елена\Desktop\1016529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1714512" cy="2607623"/>
          </a:xfrm>
          <a:prstGeom prst="rect">
            <a:avLst/>
          </a:prstGeom>
          <a:noFill/>
        </p:spPr>
      </p:pic>
      <p:sp>
        <p:nvSpPr>
          <p:cNvPr id="19" name="Стрелка вправо 18"/>
          <p:cNvSpPr/>
          <p:nvPr/>
        </p:nvSpPr>
        <p:spPr>
          <a:xfrm>
            <a:off x="2500298" y="1428736"/>
            <a:ext cx="779463" cy="579438"/>
          </a:xfrm>
          <a:prstGeom prst="rightArrow">
            <a:avLst/>
          </a:prstGeom>
          <a:solidFill>
            <a:srgbClr val="0070C0"/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8992" y="714356"/>
            <a:ext cx="514353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Совершенствовать диалогическую речь: учить участвовать в беседе, понятно для слушателей отвечать на вопросы и задавать их.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143372" y="4429132"/>
            <a:ext cx="779463" cy="579438"/>
          </a:xfrm>
          <a:prstGeom prst="rightArrow">
            <a:avLst/>
          </a:prstGeom>
          <a:solidFill>
            <a:srgbClr val="0070C0"/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95287"/>
            <a:ext cx="2187646" cy="309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70623"/>
            <a:ext cx="227125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Перспективный план</a:t>
            </a:r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одержимое 5"/>
          <p:cNvSpPr txBox="1">
            <a:spLocks/>
          </p:cNvSpPr>
          <p:nvPr/>
        </p:nvSpPr>
        <p:spPr>
          <a:xfrm>
            <a:off x="1000100" y="1357298"/>
            <a:ext cx="697232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/>
          </a:p>
        </p:txBody>
      </p:sp>
      <p:sp>
        <p:nvSpPr>
          <p:cNvPr id="24578" name="AutoShape 2" descr="https://ruspekh.ru/images/articles/59798/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ruspekh.ru/images/articles/59798/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3" y="642918"/>
          <a:ext cx="8786873" cy="5969794"/>
        </p:xfrm>
        <a:graphic>
          <a:graphicData uri="http://schemas.openxmlformats.org/drawingml/2006/table">
            <a:tbl>
              <a:tblPr/>
              <a:tblGrid>
                <a:gridCol w="88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3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7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Методическое пособие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Сюжетно-ролевая игра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Атрибуты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Расскажи о любимых предметах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Моя 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семья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Формирование умения описывать предмет, называя его название.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Совершенствование диалогической речи.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О.В. Дыбина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«Магазин игрушек»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Моя семья»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Касса, деньги из бумаги, чеки, ценники, кошельки, корзинки, игрушки.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Кукла, кукольная одежда, ванна, полотенце, посуда, мебель.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Петрушка идет трудиться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Мои 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друзья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Обсуждать с детьми информацию о предметах, событиях. Совершенствовать диалогическую речь.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Формировать понятие «друг».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Развивать умение поддерживать беседу.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«Работа помощника воспитателя -уборка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«Приготовление подарков»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Швабра, метла, тряпки, салфетки, тазики,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пылесос.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Игрушки, подарочные пакеты, коробки с бантами.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7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Петрушка идет рисовать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Детский наш так хорош, лучше сада не найдешь.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Группировать предметы по названию.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Расширять знания, о людях разных профессий.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«На выставке в детском саду»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 «Группа»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Мольберт с картинками, поделки детей.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Ширма, мебель, посуда, игрушки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Петрушка физкультурник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Целевая прогулка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«Что такое улица?»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Формировать представление детей с частями тела.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Развивать речевую активность детей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Закреплять знания о названиях улицы на которой находится детский сад.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«На стадионе»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«Шофер»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Ворота, мяч, кегли, клюшки,шайбы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Руль, светофор, макет машины, автобуса, одежда для регулировщика.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3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Где живут игрушки?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Лепная сказка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Развивать игровые умения детей в режиссерской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игре,обсуждать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 с детьми что бы они подарили на день рождения, описание этого предмета. Совершенствование диалогической речи.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Знакомить детей с театром лепной игрушки, побуждать к сочинению коротких историй.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«День рождения»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Выставка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глинянной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 посуды и игрушек»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Подарочные коробки, муляж торта, чайный сервиз, воздушные шары, цветы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Глинянные игрушки с росписью хохломскойй и гжель, свистульки, лошадки и матрешки. Посуда хохлома, гжель, ложки и чашки.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1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 мире стекла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Активизировать диалогическую речь, пополнять словарный запас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Н.Ф 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«Магазин стеклянной посуды»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Стеклянная посуда, касса, деньги, карточки пластиковые, корзина для товара, бумага заворачивать посуду, сумки, кошельки, чеки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1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  В мире пластмассы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 гостях у музыкального руководителя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Развитие связной и диалогической речи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Н.Ф </a:t>
                      </a:r>
                      <a:r>
                        <a:rPr lang="ru-RU" sz="800" dirty="0" smtClean="0">
                          <a:latin typeface="Times New Roman"/>
                          <a:ea typeface="Calibri"/>
                          <a:cs typeface="Times New Roman"/>
                        </a:rPr>
                        <a:t>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«Магазин пластмассовой посуды»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Пластмассовая посуда, касса, деньги, карточки пластиковые, корзина для товара, бумага заворачивать посуду, сумки, кошельки, чеки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5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Мой город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Продолжать закреплять знания детей о названии родного города(поселка), знакомить с достопримечательностями проговаривая каждую из них.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О.В. Дыбина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«Поход в музей»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Сюжетные картинки с нашим городом, картинки из краеведческого музея, макеты животных, и разных экспонатов.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727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Путешествие в прошлое одежды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Наш любимый плотник 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Продолжаем пополнять словарный запас, развивать речевые навыки.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Активизация диалогической речи. Развивать умение поддерживать беседу.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Н.Ф.Губанова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О.В. </a:t>
                      </a:r>
                      <a:r>
                        <a:rPr lang="ru-RU" sz="800" dirty="0" err="1" smtClean="0">
                          <a:latin typeface="Times New Roman"/>
                          <a:ea typeface="Calibri"/>
                          <a:cs typeface="Times New Roman"/>
                        </a:rPr>
                        <a:t>Дыбина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«Масленица»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«Мы строители»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Посуда хохлома и гжель, мольберт, плакаты к картинками хохломской росписи, сюжетные картинки с национальными костюмами, костюмы, платки, блины (муляж)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Инструменты, каски, спецодежда, рукавицы, шлемы, мастерки, кепка, значок.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186" marR="241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Учитывая этапы формирования сюжетно-ролевой игры, педагог  выбирает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одержимое 5"/>
          <p:cNvSpPr txBox="1">
            <a:spLocks/>
          </p:cNvSpPr>
          <p:nvPr/>
        </p:nvSpPr>
        <p:spPr>
          <a:xfrm>
            <a:off x="1000100" y="1357298"/>
            <a:ext cx="6972320" cy="3143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900" dirty="0" smtClean="0"/>
          </a:p>
          <a:p>
            <a:pPr lvl="0" algn="just">
              <a:buFont typeface="Arial" pitchFamily="34" charset="0"/>
              <a:buChar char="•"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прямого руководства 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игрой, что позволяет активно воздействовать на развитие связной речи у детей.</a:t>
            </a:r>
          </a:p>
          <a:p>
            <a:pPr lvl="0" algn="just"/>
            <a:endParaRPr lang="ru-RU" sz="2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9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косвенного воздействия 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игру детей. Где роль воспитателя заключается с одной стороны в наблюдении за играющими детьми и с другой стороны в направлении замысла и действия детей с помощью совета, вопроса, подсказки.</a:t>
            </a:r>
            <a:endParaRPr lang="ru-RU" sz="2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AutoShape 2" descr="https://ruspekh.ru/images/articles/59798/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ruspekh.ru/images/articles/59798/1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0570"/>
            <a:ext cx="3729016" cy="209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52481"/>
            <a:ext cx="3009736" cy="225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«Семья»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761511"/>
            <a:ext cx="85011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интереса в игре. Формирование связной, диалогической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речи, положительных взаимоотношений между детьми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материал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кукла-младенец, атрибуты для оборудования домика, кукольная одежда, посуда, мебель, предметы-заместители.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роли: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Мама, папа, ребенок, бабушка, дедушка.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11" y="2636912"/>
            <a:ext cx="3630389" cy="27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49" y="2624832"/>
            <a:ext cx="3570486" cy="267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«Магазин»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28596" y="571480"/>
            <a:ext cx="85011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Активизировать</a:t>
            </a:r>
            <a:r>
              <a:rPr kumimoji="0" lang="ru-RU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словарный запас детей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воспитывать чувство взаимопомощи, расширить словарный запас детей,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навыки диалогической  речи.</a:t>
            </a:r>
            <a:r>
              <a:rPr lang="ru-RU" dirty="0" smtClean="0"/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материал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игрушки, изображающие товары, которые можно купить в магазине, расположенные на витрине, деньги.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роли: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мама,  сестра, подруги,  продавцы, кассиры, перевозчики товара.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000240"/>
            <a:ext cx="52863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Разыгрываются сюжеты: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«Магазин игрушек»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«Булочная-кондитерская (хлебный отдел, магазин)»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«Овощной магазин (отдел)»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«Мясной, колбасный магазин (отдел)»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«Рыбный магазин (отдел)»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«Молочный магазин (отдел)»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«Продуктовый магазин»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«Магазин музыкальных инструментов»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«Книжный магазин»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68960"/>
            <a:ext cx="33604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g2.goodfon.ru/original/1600x1200/a/36/romashki-nebo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074" name="AutoShape 2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://namonitore.ru/uploads/catalog/3dgrafika/pole_romashek_1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9297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«Магазин»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1" y="980728"/>
            <a:ext cx="3567673" cy="267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051010" cy="303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2320</Words>
  <Application>Microsoft Office PowerPoint</Application>
  <PresentationFormat>Экран (4:3)</PresentationFormat>
  <Paragraphs>249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宋体</vt:lpstr>
      <vt:lpstr>Arial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3 этапа формирования сюжетно – ролевой игры:  </vt:lpstr>
      <vt:lpstr>Презентация PowerPoint</vt:lpstr>
      <vt:lpstr>Перспективный план</vt:lpstr>
      <vt:lpstr>Учитывая этапы формирования сюжетно-ролевой игры, педагог  выбирает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Горячкина</dc:creator>
  <cp:lastModifiedBy>User</cp:lastModifiedBy>
  <cp:revision>142</cp:revision>
  <dcterms:created xsi:type="dcterms:W3CDTF">2020-01-22T04:23:47Z</dcterms:created>
  <dcterms:modified xsi:type="dcterms:W3CDTF">2023-03-21T16:00:21Z</dcterms:modified>
</cp:coreProperties>
</file>