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4513811"/>
            <a:ext cx="9609666" cy="1362054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 учреждение «Чернышевский  детский сад  «Подснежник» Раздольненского района Республики Крым</a:t>
            </a: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48" b="20648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27996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7156" y="2211185"/>
            <a:ext cx="98007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Управляющий совет МБДОУ «Чернышевский  детский сад «Подснежник» (далее – ДОУ) является коллегиальным органом, реализующим принцип государственно-общественного характера управления образованием и решающим вопросы, относящиеся к компетенции ДОУ.</a:t>
            </a:r>
          </a:p>
        </p:txBody>
      </p:sp>
    </p:spTree>
    <p:extLst>
      <p:ext uri="{BB962C8B-B14F-4D97-AF65-F5344CB8AC3E}">
        <p14:creationId xmlns:p14="http://schemas.microsoft.com/office/powerpoint/2010/main" val="4244707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7410249"/>
              </p:ext>
            </p:extLst>
          </p:nvPr>
        </p:nvGraphicFramePr>
        <p:xfrm>
          <a:off x="2036618" y="1363282"/>
          <a:ext cx="8168538" cy="26393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5709">
                  <a:extLst>
                    <a:ext uri="{9D8B030D-6E8A-4147-A177-3AD203B41FA5}">
                      <a16:colId xmlns:a16="http://schemas.microsoft.com/office/drawing/2014/main" val="3329641513"/>
                    </a:ext>
                  </a:extLst>
                </a:gridCol>
                <a:gridCol w="2575322">
                  <a:extLst>
                    <a:ext uri="{9D8B030D-6E8A-4147-A177-3AD203B41FA5}">
                      <a16:colId xmlns:a16="http://schemas.microsoft.com/office/drawing/2014/main" val="359378898"/>
                    </a:ext>
                  </a:extLst>
                </a:gridCol>
                <a:gridCol w="2482072">
                  <a:extLst>
                    <a:ext uri="{9D8B030D-6E8A-4147-A177-3AD203B41FA5}">
                      <a16:colId xmlns:a16="http://schemas.microsoft.com/office/drawing/2014/main" val="3360533688"/>
                    </a:ext>
                  </a:extLst>
                </a:gridCol>
                <a:gridCol w="2655435">
                  <a:extLst>
                    <a:ext uri="{9D8B030D-6E8A-4147-A177-3AD203B41FA5}">
                      <a16:colId xmlns:a16="http://schemas.microsoft.com/office/drawing/2014/main" val="3964927921"/>
                    </a:ext>
                  </a:extLst>
                </a:gridCol>
              </a:tblGrid>
              <a:tr h="550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№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Ф.И.О.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Категория в Управляющем совете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Должность в Управляющем совете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5694369"/>
                  </a:ext>
                </a:extLst>
              </a:tr>
              <a:tr h="2331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Осипчук Маргарита Александровна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родитель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председатель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0659606"/>
                  </a:ext>
                </a:extLst>
              </a:tr>
              <a:tr h="4746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Штунь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Сусанна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Таировна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работник образовательной организации, руководитель ДОУ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член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6192946"/>
                  </a:ext>
                </a:extLst>
              </a:tr>
              <a:tr h="5388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Асанова Венера Рустамовна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работник образовательной организации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секретарь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50143924"/>
                  </a:ext>
                </a:extLst>
              </a:tr>
              <a:tr h="3754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Киш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Регина Игоревна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родитель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член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15051744"/>
                  </a:ext>
                </a:extLst>
              </a:tr>
              <a:tr h="2331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Винокурова Диана Александровна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родитель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член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9342995"/>
                  </a:ext>
                </a:extLst>
              </a:tr>
              <a:tr h="2331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Никодамова Надежда Витальевна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представитель учредителя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представитель учредителя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2397353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779958" y="728938"/>
            <a:ext cx="64436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 состав Управляющего совета входят: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36618" y="4899730"/>
            <a:ext cx="85749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Осипук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Маргарита Александровна </a:t>
            </a:r>
            <a:r>
              <a:rPr lang="ru-RU" altLang="ru-RU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председатель Управляющего совета, представитель родительской общественности, сотрудница Администрации Раздольненского района Республики Крым, адрес эл. почты </a:t>
            </a:r>
            <a:r>
              <a:rPr lang="en-US" alt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ds-podsnezhnik@razdolnoe.rk.gov.ru</a:t>
            </a:r>
            <a:endParaRPr lang="ru-RU" altLang="ru-RU" sz="16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212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Структура управляющего совета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1789978"/>
          </a:xfrm>
        </p:spPr>
        <p:txBody>
          <a:bodyPr>
            <a:normAutofit fontScale="25000" lnSpcReduction="20000"/>
          </a:bodyPr>
          <a:lstStyle/>
          <a:p>
            <a:r>
              <a:rPr lang="ru-RU" sz="7400" dirty="0"/>
              <a:t>Управляющий совет ДОУ состоит из следующих категорий участников образовательного процесса:</a:t>
            </a:r>
          </a:p>
          <a:p>
            <a:r>
              <a:rPr lang="ru-RU" sz="7400" dirty="0"/>
              <a:t>- представители родителей (законных представителей) воспитанников;</a:t>
            </a:r>
          </a:p>
          <a:p>
            <a:r>
              <a:rPr lang="ru-RU" sz="7400" dirty="0"/>
              <a:t>- работники ДОУ, руководитель ДОУ;</a:t>
            </a:r>
          </a:p>
          <a:p>
            <a:r>
              <a:rPr lang="ru-RU" sz="7400" dirty="0"/>
              <a:t>- представитель учредителя.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4765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Управляющий совет осуществляет свою деятельность в соответствии с: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15067" y="3846052"/>
            <a:ext cx="8158690" cy="1607098"/>
          </a:xfrm>
        </p:spPr>
        <p:txBody>
          <a:bodyPr>
            <a:normAutofit fontScale="25000" lnSpcReduction="20000"/>
          </a:bodyPr>
          <a:lstStyle/>
          <a:p>
            <a:r>
              <a:rPr lang="ru-RU" sz="7400" dirty="0"/>
              <a:t>- законами и иными нормативными правовыми актами РФ;</a:t>
            </a:r>
          </a:p>
          <a:p>
            <a:r>
              <a:rPr lang="ru-RU" sz="7400" dirty="0"/>
              <a:t>- нормативными правовыми актами субъекта РФ;</a:t>
            </a:r>
          </a:p>
          <a:p>
            <a:r>
              <a:rPr lang="ru-RU" sz="7400" dirty="0"/>
              <a:t>- нормативными правовыми актами органов местного самоуправления;</a:t>
            </a:r>
          </a:p>
          <a:p>
            <a:r>
              <a:rPr lang="ru-RU" sz="7400" dirty="0"/>
              <a:t>- уставом и локальными нормативными актами ДОУ.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23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15067" y="4368800"/>
            <a:ext cx="8158688" cy="304800"/>
          </a:xfrm>
        </p:spPr>
        <p:txBody>
          <a:bodyPr>
            <a:normAutofit fontScale="625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47877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156</TotalTime>
  <Words>229</Words>
  <Application>Microsoft Office PowerPoint</Application>
  <PresentationFormat>Широкоэкранный</PresentationFormat>
  <Paragraphs>43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Garamond</vt:lpstr>
      <vt:lpstr>Times New Roman</vt:lpstr>
      <vt:lpstr>Натуральные материалы</vt:lpstr>
      <vt:lpstr>Муниципальное бюджетное дошкольное образовательное  учреждение «Чернышевский  детский сад  «Подснежник» Раздольненского района Республики Крым</vt:lpstr>
      <vt:lpstr>Презентация PowerPoint</vt:lpstr>
      <vt:lpstr>Презентация PowerPoint</vt:lpstr>
      <vt:lpstr>Структура управляющего совета </vt:lpstr>
      <vt:lpstr>Управляющий совет осуществляет свою деятельность в соответствии с: 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12</cp:revision>
  <dcterms:created xsi:type="dcterms:W3CDTF">2025-10-20T09:43:44Z</dcterms:created>
  <dcterms:modified xsi:type="dcterms:W3CDTF">2026-03-12T13:02:13Z</dcterms:modified>
</cp:coreProperties>
</file>