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513811"/>
            <a:ext cx="9609666" cy="136205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«Чернышевский  детский сад  «Подснежник» Раздольненского района Республики Крым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b="2064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99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156" y="2211185"/>
            <a:ext cx="9800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Управляющий совет МБДОУ «Чернышевский  детский сад «Подснежник» (далее – ДОУ) является коллегиальным органом, реализующим принцип государственно-общественного характера управления образованием и решающим вопросы, относящиеся к компетенции ДОУ.</a:t>
            </a:r>
          </a:p>
        </p:txBody>
      </p:sp>
    </p:spTree>
    <p:extLst>
      <p:ext uri="{BB962C8B-B14F-4D97-AF65-F5344CB8AC3E}">
        <p14:creationId xmlns:p14="http://schemas.microsoft.com/office/powerpoint/2010/main" val="424470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10249"/>
              </p:ext>
            </p:extLst>
          </p:nvPr>
        </p:nvGraphicFramePr>
        <p:xfrm>
          <a:off x="2036618" y="1363282"/>
          <a:ext cx="8168538" cy="263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09">
                  <a:extLst>
                    <a:ext uri="{9D8B030D-6E8A-4147-A177-3AD203B41FA5}">
                      <a16:colId xmlns:a16="http://schemas.microsoft.com/office/drawing/2014/main" val="3329641513"/>
                    </a:ext>
                  </a:extLst>
                </a:gridCol>
                <a:gridCol w="2575322">
                  <a:extLst>
                    <a:ext uri="{9D8B030D-6E8A-4147-A177-3AD203B41FA5}">
                      <a16:colId xmlns:a16="http://schemas.microsoft.com/office/drawing/2014/main" val="359378898"/>
                    </a:ext>
                  </a:extLst>
                </a:gridCol>
                <a:gridCol w="2482072">
                  <a:extLst>
                    <a:ext uri="{9D8B030D-6E8A-4147-A177-3AD203B41FA5}">
                      <a16:colId xmlns:a16="http://schemas.microsoft.com/office/drawing/2014/main" val="3360533688"/>
                    </a:ext>
                  </a:extLst>
                </a:gridCol>
                <a:gridCol w="2655435">
                  <a:extLst>
                    <a:ext uri="{9D8B030D-6E8A-4147-A177-3AD203B41FA5}">
                      <a16:colId xmlns:a16="http://schemas.microsoft.com/office/drawing/2014/main" val="3964927921"/>
                    </a:ext>
                  </a:extLst>
                </a:gridCol>
              </a:tblGrid>
              <a:tr h="550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Ф.И.О.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 в Управляющем совете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Должность в Управляющем совете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94369"/>
                  </a:ext>
                </a:extLst>
              </a:tr>
              <a:tr h="23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Осипчук Маргарита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659606"/>
                  </a:ext>
                </a:extLst>
              </a:tr>
              <a:tr h="474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Штунь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Сусанна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Таировна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 образовательной организации, руководитель ДОУ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192946"/>
                  </a:ext>
                </a:extLst>
              </a:tr>
              <a:tr h="53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Асанова Венера Рустамовна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 образовательной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143924"/>
                  </a:ext>
                </a:extLst>
              </a:tr>
              <a:tr h="3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Киш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Регина Игоревна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051744"/>
                  </a:ext>
                </a:extLst>
              </a:tr>
              <a:tr h="23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Винокурова Диана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42995"/>
                  </a:ext>
                </a:extLst>
              </a:tr>
              <a:tr h="23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Никодамова Надежда Витальевна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 учредителя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 учредителя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39735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9958" y="728938"/>
            <a:ext cx="6443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состав Управляющего совета входят: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618" y="4899730"/>
            <a:ext cx="857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Осипук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Маргарита Александровна </a:t>
            </a:r>
            <a:r>
              <a:rPr lang="ru-RU" alt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председатель Управляющего совета, представитель родительской общественности, сотрудница Администрации Раздольненского района Республики Крым, адрес эл. почты 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ds-podsnezhnik@razdolnoe.rk.gov.ru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1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управляющего совета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789978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/>
              <a:t>Управляющий совет ДОУ состоит из следующих категорий участников образовательного процесса:</a:t>
            </a:r>
          </a:p>
          <a:p>
            <a:r>
              <a:rPr lang="ru-RU" sz="7400" dirty="0"/>
              <a:t>- представители родителей (законных представителей) воспитанников;</a:t>
            </a:r>
          </a:p>
          <a:p>
            <a:r>
              <a:rPr lang="ru-RU" sz="7400" dirty="0"/>
              <a:t>- работники ДОУ, руководитель ДОУ;</a:t>
            </a:r>
          </a:p>
          <a:p>
            <a:r>
              <a:rPr lang="ru-RU" sz="7400" dirty="0"/>
              <a:t>- представитель учредителя.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76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Управляющий совет осуществляет свою деятельность в соответствии с: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2"/>
            <a:ext cx="8158690" cy="1607098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/>
              <a:t>- законами и иными нормативными правовыми актами РФ;</a:t>
            </a:r>
          </a:p>
          <a:p>
            <a:r>
              <a:rPr lang="ru-RU" sz="7400" dirty="0"/>
              <a:t>- нормативными правовыми актами субъекта РФ;</a:t>
            </a:r>
          </a:p>
          <a:p>
            <a:r>
              <a:rPr lang="ru-RU" sz="7400" dirty="0"/>
              <a:t>- нормативными правовыми актами органов местного самоуправления;</a:t>
            </a:r>
          </a:p>
          <a:p>
            <a:r>
              <a:rPr lang="ru-RU" sz="7400" dirty="0"/>
              <a:t>- уставом и локальными нормативными актами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4368800"/>
            <a:ext cx="8158688" cy="30480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787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229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Муниципальное бюджетное дошкольное образовательное  учреждение «Чернышевский  детский сад  «Подснежник» Раздольненского района Республики Крым</vt:lpstr>
      <vt:lpstr>Презентация PowerPoint</vt:lpstr>
      <vt:lpstr>Презентация PowerPoint</vt:lpstr>
      <vt:lpstr>Структура управляющего совета </vt:lpstr>
      <vt:lpstr>Управляющий совет осуществляет свою деятельность в соответствии с: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2025-10-20T09:43:44Z</dcterms:created>
  <dcterms:modified xsi:type="dcterms:W3CDTF">2026-03-12T13:02:13Z</dcterms:modified>
</cp:coreProperties>
</file>