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8900"/>
    <a:srgbClr val="C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DDEB6F-F023-4D13-9F4C-347138088C05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665FC4-FCE7-4367-8DD1-1E4A483C0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5AFDF-2A77-4EF2-BCC0-879D7AF6B222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BDBCA-404A-432B-B96A-87CC7367B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4BDF3-36CB-4496-9C1D-584780254867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DD192-7FAC-45B9-A7D6-446D1D2F4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41FCF-0380-42AF-A8AF-5FCDD27B55C6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19988-14AF-44CE-A25B-2EBBB037F8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E2A9229-3C4D-4272-B5FF-BA5E760C5A29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FDE91A-42AA-4C4D-B9DD-F30D923F4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68E01-2AF6-471F-9EE7-47E634FD1243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7E5AF-49CD-46B8-BCD6-05DEB8BE1C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4AB8E-EB11-4FAC-8C78-B87D3F7DF205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0032E-BC9F-49A7-B60F-1A67264F7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C6940-1EA8-450E-B992-179FDF60409F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8D53E-C69B-41BF-998C-63B17A5C4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A310D2-2A07-4DCF-B59B-5B3A699A45E6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4DBCD8-3581-40FD-B54C-9FA1F41104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2DFEB-1D04-4056-84E6-9EAC4855E118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5715-A07D-482B-8011-5BDCDDEAC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FCD435-6485-474E-9E19-ADFA238AECA6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FD276CF-2B50-424E-9EB4-8EE87CAD1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15CFA72-5A37-42B5-A5DF-D04F4CA4BC50}" type="datetimeFigureOut">
              <a:rPr lang="ru-RU"/>
              <a:pPr>
                <a:defRPr/>
              </a:pPr>
              <a:t>01.01.2020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5845FAD-1453-4446-8A9A-1D152C662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8" r:id="rId7"/>
    <p:sldLayoutId id="2147483691" r:id="rId8"/>
    <p:sldLayoutId id="2147483699" r:id="rId9"/>
    <p:sldLayoutId id="2147483690" r:id="rId10"/>
    <p:sldLayoutId id="214748368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4885E9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01C4FF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01C4FF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09FFF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088" y="0"/>
            <a:ext cx="7772400" cy="1470025"/>
          </a:xfrm>
        </p:spPr>
        <p:txBody>
          <a:bodyPr wrap="square" tIns="45720" numCol="1" anchorCtr="0" compatLnSpc="1">
            <a:prstTxWarp prst="textNoShape">
              <a:avLst/>
            </a:prstTxWarp>
          </a:bodyPr>
          <a:lstStyle/>
          <a:p>
            <a:r>
              <a:rPr lang="ru-RU" sz="2800" smtClean="0">
                <a:solidFill>
                  <a:srgbClr val="4885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613" y="1412875"/>
            <a:ext cx="6624637" cy="2039938"/>
          </a:xfrm>
        </p:spPr>
        <p:txBody>
          <a:bodyPr/>
          <a:lstStyle/>
          <a:p>
            <a:pPr marL="36513">
              <a:spcBef>
                <a:spcPct val="0"/>
              </a:spcBef>
            </a:pPr>
            <a:r>
              <a:rPr lang="ru-RU" sz="4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«Детский рисунок – ключ к внутреннему миру ребёнка»</a:t>
            </a:r>
          </a:p>
          <a:p>
            <a:pPr marL="36513">
              <a:spcBef>
                <a:spcPct val="0"/>
              </a:spcBef>
            </a:pPr>
            <a:endParaRPr lang="ru-RU" sz="40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>
              <a:spcBef>
                <a:spcPct val="0"/>
              </a:spcBef>
            </a:pPr>
            <a:endParaRPr lang="ru-RU" sz="40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>
              <a:spcBef>
                <a:spcPct val="0"/>
              </a:spcBef>
            </a:pPr>
            <a:endParaRPr lang="ru-RU" sz="40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>
              <a:spcBef>
                <a:spcPct val="0"/>
              </a:spcBef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marL="36513">
              <a:spcBef>
                <a:spcPct val="0"/>
              </a:spcBef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Сусляк Е. И.  </a:t>
            </a:r>
            <a:endParaRPr lang="ru-RU" sz="280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30e1_6ce0848e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727" y="3432175"/>
            <a:ext cx="4500562" cy="3071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1628775"/>
            <a:ext cx="8183562" cy="6762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Особое беспокойство должно внушать предпочтение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черного цвета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цвета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подавленности, протеста против отрицательных эмоций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risovalk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492896"/>
            <a:ext cx="4755232" cy="38398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088" y="908050"/>
            <a:ext cx="7561262" cy="22479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Серый цвет-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свойственен детским рисункам, ведь это цвет безразличия. Обратите внимание, если ребенок рисует только простым карандашом, ему не хватает положительных эмоций.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9c3c580441fe7146c1988845cc0afcd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996952"/>
            <a:ext cx="4716016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3"/>
          <p:cNvSpPr>
            <a:spLocks noChangeArrowheads="1"/>
          </p:cNvSpPr>
          <p:nvPr/>
        </p:nvSpPr>
        <p:spPr bwMode="auto">
          <a:xfrm>
            <a:off x="539750" y="692150"/>
            <a:ext cx="777716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Обычно дошколята рисуют 5–6-ю цветами, что показывает их нормальное эмоциональное состояние. Если в  палитре ребенка больше цветов, это указывает на его чувствительность и эмоциональность, а выбор 1–2 цветов в рисунке сигнализирует: ребенок подавлен, его что-то тревожит.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143250"/>
            <a:ext cx="8183562" cy="785813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Конец.</a:t>
            </a:r>
            <a:endParaRPr lang="ru-RU" sz="4800" dirty="0">
              <a:solidFill>
                <a:schemeClr val="accent1">
                  <a:tint val="88000"/>
                  <a:satMod val="1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4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Детский рисунок отражает внутренний мир и переживания ребенка.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4" name="Рисунок 3" descr="543786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2428868"/>
            <a:ext cx="3429024" cy="3421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>
          <a:xfrm>
            <a:off x="785813" y="3214688"/>
            <a:ext cx="7572375" cy="250031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</a:t>
            </a:r>
            <a:r>
              <a:rPr lang="ru-RU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помощью рисования ребенок открывает нам свой внутренний мир, и очень важно в этот момент не отвернуться от него, правильно воспринять и понять.</a:t>
            </a:r>
          </a:p>
        </p:txBody>
      </p:sp>
      <p:pic>
        <p:nvPicPr>
          <p:cNvPr id="4" name="Рисунок 3" descr="5-ways-to-display-and-organize-artwor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76672"/>
            <a:ext cx="2184256" cy="1934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13_Desen_shutterstock_e82a2cfc2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548680"/>
            <a:ext cx="2438400" cy="1892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3" y="4786313"/>
            <a:ext cx="8183562" cy="1512887"/>
          </a:xfrm>
        </p:spPr>
        <p:txBody>
          <a:bodyPr>
            <a:normAutofit/>
          </a:bodyPr>
          <a:lstStyle/>
          <a:p>
            <a:pPr marR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тревоге, обиде,  горе лучше слов расскажет рисунок. В рисунке ребенок передает тот мир, который у него в душе.</a:t>
            </a:r>
            <a:r>
              <a:rPr lang="ru-RU" sz="22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MP9004393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620688"/>
            <a:ext cx="5968752" cy="39604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484313"/>
            <a:ext cx="8183562" cy="34575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Палитра красок.</a:t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/>
              <a:t> </a:t>
            </a:r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Желтый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фиолетовый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самые любимые цвета у детей. И если ребенок предпочитает их, мама может быть спокойна – в душе у ребенка здоровый оптимизм и веселая фантазия. </a:t>
            </a:r>
            <a:r>
              <a:rPr lang="ru-RU" sz="27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" name="Рисунок 5" descr="5caa02ae1d4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140968"/>
            <a:ext cx="4272136" cy="3177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412875"/>
            <a:ext cx="8183562" cy="6762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  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говорит о быстрой возбудимости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g11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2357430"/>
            <a:ext cx="5143536" cy="3857625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3"/>
          <p:cNvSpPr>
            <a:spLocks noChangeArrowheads="1"/>
          </p:cNvSpPr>
          <p:nvPr/>
        </p:nvSpPr>
        <p:spPr bwMode="auto">
          <a:xfrm>
            <a:off x="900113" y="981075"/>
            <a:ext cx="75596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Синий</a:t>
            </a:r>
            <a:r>
              <a:rPr lang="ru-RU" sz="28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том, что, возможно, ребенок скучает по кому-то или чему-то, что он сосредоточен на внутренних проблемах</a:t>
            </a:r>
            <a:r>
              <a:rPr lang="ru-RU">
                <a:solidFill>
                  <a:srgbClr val="0070C0"/>
                </a:solidFill>
                <a:latin typeface="Verdana" pitchFamily="34" charset="0"/>
              </a:rPr>
              <a:t>.</a:t>
            </a:r>
          </a:p>
        </p:txBody>
      </p:sp>
      <p:pic>
        <p:nvPicPr>
          <p:cNvPr id="5" name="Рисунок 4" descr="_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2420888"/>
            <a:ext cx="4465821" cy="4005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 bwMode="auto">
          <a:xfrm>
            <a:off x="468313" y="4929188"/>
            <a:ext cx="8183562" cy="676275"/>
          </a:xfrm>
        </p:spPr>
        <p:txBody>
          <a:bodyPr wrap="square" tIns="45720" rIns="91440" numCol="1" anchorCtr="0" compatLnSpc="1">
            <a:prstTxWarp prst="textNoShape">
              <a:avLst/>
            </a:prstTxWarp>
          </a:bodyPr>
          <a:lstStyle/>
          <a:p>
            <a:r>
              <a:rPr lang="ru-RU" sz="32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Зеленый</a:t>
            </a:r>
            <a:r>
              <a:rPr lang="ru-RU" sz="320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– показывает, что он ищет покой.</a:t>
            </a:r>
          </a:p>
        </p:txBody>
      </p:sp>
      <p:pic>
        <p:nvPicPr>
          <p:cNvPr id="20482" name="Рисунок 3" descr="izo1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76250"/>
            <a:ext cx="4619625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183562" cy="16573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B48900"/>
                </a:solidFill>
                <a:latin typeface="Times New Roman" pitchFamily="18" charset="0"/>
                <a:cs typeface="Times New Roman" pitchFamily="18" charset="0"/>
              </a:rPr>
              <a:t>Коричневый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означает, что он ощущает физический дискомфорт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1506" name="Рисунок 3" descr="13_Desen_shutterstock_e82a2cfc2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508500"/>
            <a:ext cx="2438400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4" descr="j041009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2636838"/>
            <a:ext cx="2478088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7" descr="5-ways-to-display-and-organize-artwork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4581525"/>
            <a:ext cx="2281237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129</TotalTime>
  <Words>197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Verdana</vt:lpstr>
      <vt:lpstr>Arial</vt:lpstr>
      <vt:lpstr>Wingdings 2</vt:lpstr>
      <vt:lpstr>Calibri</vt:lpstr>
      <vt:lpstr>Times New Roman</vt:lpstr>
      <vt:lpstr>Аспект</vt:lpstr>
      <vt:lpstr>Аспект</vt:lpstr>
      <vt:lpstr>Аспект</vt:lpstr>
      <vt:lpstr>Аспект</vt:lpstr>
      <vt:lpstr>Аспект</vt:lpstr>
      <vt:lpstr> </vt:lpstr>
      <vt:lpstr>Слайд 2</vt:lpstr>
      <vt:lpstr>Слайд 3</vt:lpstr>
      <vt:lpstr>Слайд 4</vt:lpstr>
      <vt:lpstr>                    Палитра красок.   Желтый и фиолетовый – самые любимые цвета у детей. И если ребенок предпочитает их, мама может быть спокойна – в душе у ребенка здоровый оптимизм и веселая фантазия.     </vt:lpstr>
      <vt:lpstr>  Красный- говорит о быстрой возбудимости.</vt:lpstr>
      <vt:lpstr>Слайд 7</vt:lpstr>
      <vt:lpstr>Зеленый – показывает, что он ищет покой.</vt:lpstr>
      <vt:lpstr>Коричневый- означает, что он ощущает физический дискомфорт.</vt:lpstr>
      <vt:lpstr>Особое беспокойство должно внушать предпочтение черного цвета – цвета подавленности, протеста против отрицательных эмоций.</vt:lpstr>
      <vt:lpstr>Слайд 11</vt:lpstr>
      <vt:lpstr>Слайд 12</vt:lpstr>
      <vt:lpstr>Конец.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Администратор</cp:lastModifiedBy>
  <cp:revision>15</cp:revision>
  <dcterms:created xsi:type="dcterms:W3CDTF">2012-12-14T10:02:02Z</dcterms:created>
  <dcterms:modified xsi:type="dcterms:W3CDTF">2020-01-01T07:36:10Z</dcterms:modified>
</cp:coreProperties>
</file>