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00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DDEB6F-F023-4D13-9F4C-347138088C05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665FC4-FCE7-4367-8DD1-1E4A483C0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AFDF-2A77-4EF2-BCC0-879D7AF6B222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DBCA-404A-432B-B96A-87CC7367B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BDF3-36CB-4496-9C1D-584780254867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D192-7FAC-45B9-A7D6-446D1D2F4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1FCF-0380-42AF-A8AF-5FCDD27B55C6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9988-14AF-44CE-A25B-2EBBB037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2A9229-3C4D-4272-B5FF-BA5E760C5A29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DE91A-42AA-4C4D-B9DD-F30D923F4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8E01-2AF6-471F-9EE7-47E634FD1243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E5AF-49CD-46B8-BCD6-05DEB8BE1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AB8E-EB11-4FAC-8C78-B87D3F7DF205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032E-BC9F-49A7-B60F-1A67264F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C6940-1EA8-450E-B992-179FDF60409F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D53E-C69B-41BF-998C-63B17A5C4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310D2-2A07-4DCF-B59B-5B3A699A45E6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DBCD8-3581-40FD-B54C-9FA1F4110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DFEB-1D04-4056-84E6-9EAC4855E118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5715-A07D-482B-8011-5BDCDDEAC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CD435-6485-474E-9E19-ADFA238AECA6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D276CF-2B50-424E-9EB4-8EE87CAD1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15CFA72-5A37-42B5-A5DF-D04F4CA4BC50}" type="datetimeFigureOut">
              <a:rPr lang="ru-RU"/>
              <a:pPr>
                <a:defRPr/>
              </a:pPr>
              <a:t>01.01.2020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5845FAD-1453-4446-8A9A-1D152C662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1" r:id="rId8"/>
    <p:sldLayoutId id="2147483699" r:id="rId9"/>
    <p:sldLayoutId id="2147483690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solidFill>
                  <a:srgbClr val="4885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613" y="1412875"/>
            <a:ext cx="6624637" cy="2039938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«Детский рисунок – ключ к внутреннему миру ребёнка»</a:t>
            </a:r>
          </a:p>
          <a:p>
            <a:pPr marL="36513">
              <a:spcBef>
                <a:spcPct val="0"/>
              </a:spcBef>
            </a:pPr>
            <a:endParaRPr lang="ru-RU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>
              <a:spcBef>
                <a:spcPct val="0"/>
              </a:spcBef>
            </a:pPr>
            <a:endParaRPr lang="ru-RU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>
              <a:spcBef>
                <a:spcPct val="0"/>
              </a:spcBef>
            </a:pPr>
            <a:endParaRPr lang="ru-RU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>
              <a:spcBef>
                <a:spcPct val="0"/>
              </a:spcBef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36513">
              <a:spcBef>
                <a:spcPct val="0"/>
              </a:spcBef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Сусляк Е. И.  </a:t>
            </a:r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30e1_6ce0848e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727" y="3432175"/>
            <a:ext cx="4500562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628775"/>
            <a:ext cx="8183562" cy="676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Особое беспокойство должно внушать предпочтение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черного цвета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подавленности, протеста против отрицательных эмоций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risoval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755232" cy="3839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088" y="908050"/>
            <a:ext cx="7561262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 цвет-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свойственен детским рисункам, ведь это цвет безразличия. Обратите внимание, если ребенок рисует только простым карандашом, ему не хватает положительных эмоций.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c3c580441fe7146c1988845cc0afc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996952"/>
            <a:ext cx="4716016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539750" y="692150"/>
            <a:ext cx="77771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Обычно дошколята рисуют 5–6-ю цветами, что показывает их нормальное эмоциональное состояние. Если в  палитре ребенка больше цветов, это указывает на его чувствительность и эмоциональность, а выбор 1–2 цветов в рисунке сигнализирует: ребенок подавлен, его что-то тревожит.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143250"/>
            <a:ext cx="8183562" cy="7858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Конец.</a:t>
            </a:r>
            <a:endParaRPr lang="ru-RU" sz="48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рисунок отражает внутренний мир и переживания ребенка.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Рисунок 3" descr="54378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428868"/>
            <a:ext cx="3429024" cy="3421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785813" y="3214688"/>
            <a:ext cx="7572375" cy="2500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помощью рисования ребенок открывает нам свой внутренний мир, и очень важно в этот момент не отвернуться от него, правильно воспринять и понять.</a:t>
            </a:r>
          </a:p>
        </p:txBody>
      </p:sp>
      <p:pic>
        <p:nvPicPr>
          <p:cNvPr id="4" name="Рисунок 3" descr="5-ways-to-display-and-organize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2184256" cy="193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_Desen_shutterstock_e82a2cfc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48680"/>
            <a:ext cx="2438400" cy="189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4786313"/>
            <a:ext cx="8183562" cy="1512887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тревоге, обиде,  горе лучше слов расскажет рисунок. В рисунке ребенок передает тот мир, который у него в душе.</a:t>
            </a:r>
            <a:r>
              <a:rPr lang="ru-RU" sz="2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P900439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5968752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183562" cy="34575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Палитра красок.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фиолетовый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самые любимые цвета у детей. И если ребенок предпочитает их, мама может быть спокойна – в душе у ребенка здоровый оптимизм и веселая фантазия. </a:t>
            </a:r>
            <a:r>
              <a:rPr lang="ru-RU" sz="27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5caa02ae1d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4272136" cy="317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183562" cy="6762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  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говорит о быстрой возбудимости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1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357430"/>
            <a:ext cx="5143536" cy="385762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900113" y="981075"/>
            <a:ext cx="7559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том, что, возможно, ребенок скучает по кому-то или чему-то, что он сосредоточен на внутренних проблемах</a:t>
            </a:r>
            <a:r>
              <a:rPr lang="ru-RU">
                <a:solidFill>
                  <a:srgbClr val="0070C0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5" name="Рисунок 4" descr="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465821" cy="400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929188"/>
            <a:ext cx="8183562" cy="676275"/>
          </a:xfrm>
        </p:spPr>
        <p:txBody>
          <a:bodyPr wrap="square" tIns="45720" rIns="91440" numCol="1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– показывает, что он ищет покой.</a:t>
            </a:r>
          </a:p>
        </p:txBody>
      </p:sp>
      <p:pic>
        <p:nvPicPr>
          <p:cNvPr id="20482" name="Рисунок 3" descr="izo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46196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183562" cy="1657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B48900"/>
                </a:solidFill>
                <a:latin typeface="Times New Roman" pitchFamily="18" charset="0"/>
                <a:cs typeface="Times New Roman" pitchFamily="18" charset="0"/>
              </a:rPr>
              <a:t>Коричневый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означает, что он ощущает физический дискомфорт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506" name="Рисунок 3" descr="13_Desen_shutterstock_e82a2cfc2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508500"/>
            <a:ext cx="24384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j04100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36838"/>
            <a:ext cx="24780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7" descr="5-ways-to-display-and-organize-artwor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581525"/>
            <a:ext cx="228123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</TotalTime>
  <Words>197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Verdana</vt:lpstr>
      <vt:lpstr>Arial</vt:lpstr>
      <vt:lpstr>Wingdings 2</vt:lpstr>
      <vt:lpstr>Calibri</vt:lpstr>
      <vt:lpstr>Times New Roman</vt:lpstr>
      <vt:lpstr>Аспект</vt:lpstr>
      <vt:lpstr>Аспект</vt:lpstr>
      <vt:lpstr>Аспект</vt:lpstr>
      <vt:lpstr>Аспект</vt:lpstr>
      <vt:lpstr>Аспект</vt:lpstr>
      <vt:lpstr> </vt:lpstr>
      <vt:lpstr>Слайд 2</vt:lpstr>
      <vt:lpstr>Слайд 3</vt:lpstr>
      <vt:lpstr>Слайд 4</vt:lpstr>
      <vt:lpstr>                    Палитра красок.   Желтый и фиолетовый – самые любимые цвета у детей. И если ребенок предпочитает их, мама может быть спокойна – в душе у ребенка здоровый оптимизм и веселая фантазия.     </vt:lpstr>
      <vt:lpstr>  Красный- говорит о быстрой возбудимости.</vt:lpstr>
      <vt:lpstr>Слайд 7</vt:lpstr>
      <vt:lpstr>Зеленый – показывает, что он ищет покой.</vt:lpstr>
      <vt:lpstr>Коричневый- означает, что он ощущает физический дискомфорт.</vt:lpstr>
      <vt:lpstr>Особое беспокойство должно внушать предпочтение черного цвета – цвета подавленности, протеста против отрицательных эмоций.</vt:lpstr>
      <vt:lpstr>Слайд 11</vt:lpstr>
      <vt:lpstr>Слайд 12</vt:lpstr>
      <vt:lpstr>Конец.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Администратор</cp:lastModifiedBy>
  <cp:revision>15</cp:revision>
  <dcterms:created xsi:type="dcterms:W3CDTF">2012-12-14T10:02:02Z</dcterms:created>
  <dcterms:modified xsi:type="dcterms:W3CDTF">2020-01-01T07:36:10Z</dcterms:modified>
</cp:coreProperties>
</file>