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69" d="100"/>
          <a:sy n="69" d="100"/>
        </p:scale>
        <p:origin x="13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3341" y="321117"/>
            <a:ext cx="5458353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/>
              <a:t>Изложение</a:t>
            </a:r>
          </a:p>
          <a:p>
            <a:pPr algn="ctr"/>
            <a:r>
              <a:rPr lang="ru-RU" sz="4400" b="1" dirty="0" smtClean="0"/>
              <a:t> </a:t>
            </a:r>
            <a:r>
              <a:rPr lang="ru-RU" sz="4400" b="1" dirty="0"/>
              <a:t>по готовому плану и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опорным </a:t>
            </a:r>
            <a:r>
              <a:rPr lang="ru-RU" sz="4400" b="1" dirty="0"/>
              <a:t>словам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«</a:t>
            </a:r>
            <a:r>
              <a:rPr lang="ru-RU" sz="4400" b="1" dirty="0"/>
              <a:t>Школьный сад»</a:t>
            </a:r>
            <a:endParaRPr lang="ru-RU" sz="4400" dirty="0"/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673" y="564121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Разработала: учитель начальных классов</a:t>
            </a:r>
          </a:p>
          <a:p>
            <a:r>
              <a:rPr lang="ru-RU" dirty="0" err="1"/>
              <a:t>Кустова</a:t>
            </a:r>
            <a:r>
              <a:rPr lang="ru-RU" dirty="0"/>
              <a:t> Юлия Владимировна</a:t>
            </a: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3236" y="390344"/>
            <a:ext cx="802178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u="sng" dirty="0" smtClean="0"/>
              <a:t>Минутка чистописания</a:t>
            </a:r>
          </a:p>
          <a:p>
            <a:r>
              <a:rPr lang="ru-RU" sz="6000" b="1" u="sng" dirty="0" smtClean="0"/>
              <a:t> </a:t>
            </a:r>
          </a:p>
          <a:p>
            <a:r>
              <a:rPr lang="ru-RU" sz="6600" i="1" dirty="0" err="1" smtClean="0"/>
              <a:t>Сс</a:t>
            </a:r>
            <a:r>
              <a:rPr lang="ru-RU" sz="6600" i="1" dirty="0" smtClean="0"/>
              <a:t> </a:t>
            </a:r>
            <a:r>
              <a:rPr lang="ru-RU" sz="6600" i="1" dirty="0" err="1"/>
              <a:t>Ссс</a:t>
            </a:r>
            <a:r>
              <a:rPr lang="ru-RU" sz="6600" i="1" dirty="0"/>
              <a:t> </a:t>
            </a:r>
            <a:r>
              <a:rPr lang="ru-RU" sz="6600" i="1" dirty="0" err="1"/>
              <a:t>ссс</a:t>
            </a:r>
            <a:endParaRPr lang="ru-RU" sz="6600" i="1" dirty="0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0216" y="515127"/>
            <a:ext cx="901930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/>
              <a:t>Загадка.</a:t>
            </a:r>
          </a:p>
          <a:p>
            <a:r>
              <a:rPr lang="ru-RU" sz="5400" dirty="0" smtClean="0"/>
              <a:t>Неразлучный </a:t>
            </a:r>
            <a:r>
              <a:rPr lang="ru-RU" sz="5400" dirty="0"/>
              <a:t>круг подруг</a:t>
            </a:r>
          </a:p>
          <a:p>
            <a:r>
              <a:rPr lang="ru-RU" sz="5400" u="sng" dirty="0"/>
              <a:t>Тянет к солнцу сотни рук</a:t>
            </a:r>
            <a:r>
              <a:rPr lang="ru-RU" sz="5400" dirty="0"/>
              <a:t>.</a:t>
            </a:r>
          </a:p>
          <a:p>
            <a:r>
              <a:rPr lang="ru-RU" sz="5400" dirty="0"/>
              <a:t>А в руках </a:t>
            </a:r>
            <a:r>
              <a:rPr lang="ru-RU" sz="5400" u="sng" dirty="0"/>
              <a:t>душистый груз</a:t>
            </a:r>
          </a:p>
          <a:p>
            <a:r>
              <a:rPr lang="ru-RU" sz="5400" u="sng" dirty="0"/>
              <a:t>Разных бус </a:t>
            </a:r>
            <a:r>
              <a:rPr lang="ru-RU" sz="5400" dirty="0"/>
              <a:t>на разный вкус.</a:t>
            </a:r>
          </a:p>
        </p:txBody>
      </p:sp>
    </p:spTree>
    <p:extLst>
      <p:ext uri="{BB962C8B-B14F-4D97-AF65-F5344CB8AC3E}">
        <p14:creationId xmlns:p14="http://schemas.microsoft.com/office/powerpoint/2010/main" val="165599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92932" y="489955"/>
            <a:ext cx="37625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Школьный сад</a:t>
            </a:r>
            <a:endParaRPr lang="ru-RU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0108" y="1365653"/>
            <a:ext cx="878378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3200" dirty="0"/>
              <a:t>         В селе Плодовое есть большой школьный сад. Каждый год ребята сажают новые деревья. Вот Саша Снегирёв посадил грушу, а Вера Чайкина и Петя Бородин-сливу.</a:t>
            </a:r>
          </a:p>
          <a:p>
            <a:r>
              <a:rPr lang="ru-RU" sz="3200" dirty="0"/>
              <a:t>         А как красив сад весной!</a:t>
            </a:r>
          </a:p>
          <a:p>
            <a:r>
              <a:rPr lang="ru-RU" sz="3200" dirty="0"/>
              <a:t>         Как невесты стоят вишни в белом наряде. Розовым цветом цветут персики и яблони. Звонко поют птицы.</a:t>
            </a:r>
          </a:p>
          <a:p>
            <a:r>
              <a:rPr lang="ru-RU" sz="3200" dirty="0"/>
              <a:t>         Школьники очень любят свой сад.</a:t>
            </a:r>
          </a:p>
          <a:p>
            <a:pPr>
              <a:lnSpc>
                <a:spcPct val="150000"/>
              </a:lnSpc>
            </a:pP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46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92932" y="489955"/>
            <a:ext cx="20313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</a:t>
            </a:r>
            <a:endParaRPr lang="ru-RU" sz="5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9390" y="1626241"/>
            <a:ext cx="846460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4400" dirty="0"/>
              <a:t>1.Сад в селе Плодовое.</a:t>
            </a:r>
          </a:p>
          <a:p>
            <a:r>
              <a:rPr lang="ru-RU" sz="4400" dirty="0"/>
              <a:t>2.Сад весной.</a:t>
            </a:r>
          </a:p>
          <a:p>
            <a:r>
              <a:rPr lang="ru-RU" sz="4400" dirty="0"/>
              <a:t>3.Как цветут деревья.</a:t>
            </a:r>
          </a:p>
          <a:p>
            <a:r>
              <a:rPr lang="ru-RU" sz="4400" dirty="0"/>
              <a:t>4.Школьники любят свой сад.</a:t>
            </a:r>
          </a:p>
          <a:p>
            <a:pPr>
              <a:lnSpc>
                <a:spcPct val="150000"/>
              </a:lnSpc>
            </a:pPr>
            <a:endParaRPr lang="ru-RU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389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96291" y="1626241"/>
            <a:ext cx="6858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Спасибо за внимание</a:t>
            </a:r>
            <a:endParaRPr lang="ru-RU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261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134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1</cp:lastModifiedBy>
  <cp:revision>23</cp:revision>
  <dcterms:created xsi:type="dcterms:W3CDTF">2013-11-19T05:52:05Z</dcterms:created>
  <dcterms:modified xsi:type="dcterms:W3CDTF">2022-11-30T22:09:51Z</dcterms:modified>
</cp:coreProperties>
</file>