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5"/>
  </p:notesMasterIdLst>
  <p:sldIdLst>
    <p:sldId id="344" r:id="rId2"/>
    <p:sldId id="298" r:id="rId3"/>
    <p:sldId id="316" r:id="rId4"/>
    <p:sldId id="317" r:id="rId5"/>
    <p:sldId id="265" r:id="rId6"/>
    <p:sldId id="257" r:id="rId7"/>
    <p:sldId id="305" r:id="rId8"/>
    <p:sldId id="307" r:id="rId9"/>
    <p:sldId id="301" r:id="rId10"/>
    <p:sldId id="306" r:id="rId11"/>
    <p:sldId id="277" r:id="rId12"/>
    <p:sldId id="287" r:id="rId13"/>
    <p:sldId id="278" r:id="rId14"/>
    <p:sldId id="289" r:id="rId15"/>
    <p:sldId id="262" r:id="rId16"/>
    <p:sldId id="288" r:id="rId17"/>
    <p:sldId id="314" r:id="rId18"/>
    <p:sldId id="345" r:id="rId19"/>
    <p:sldId id="272" r:id="rId20"/>
    <p:sldId id="291" r:id="rId21"/>
    <p:sldId id="295" r:id="rId22"/>
    <p:sldId id="346" r:id="rId23"/>
    <p:sldId id="347" r:id="rId24"/>
    <p:sldId id="267" r:id="rId25"/>
    <p:sldId id="264" r:id="rId26"/>
    <p:sldId id="268" r:id="rId27"/>
    <p:sldId id="263" r:id="rId28"/>
    <p:sldId id="266" r:id="rId29"/>
    <p:sldId id="342" r:id="rId30"/>
    <p:sldId id="348" r:id="rId31"/>
    <p:sldId id="349" r:id="rId32"/>
    <p:sldId id="292" r:id="rId33"/>
    <p:sldId id="304" r:id="rId34"/>
    <p:sldId id="297" r:id="rId35"/>
    <p:sldId id="282" r:id="rId36"/>
    <p:sldId id="279" r:id="rId37"/>
    <p:sldId id="280" r:id="rId38"/>
    <p:sldId id="281" r:id="rId39"/>
    <p:sldId id="350" r:id="rId40"/>
    <p:sldId id="324" r:id="rId41"/>
    <p:sldId id="328" r:id="rId42"/>
    <p:sldId id="327" r:id="rId43"/>
    <p:sldId id="302" r:id="rId44"/>
    <p:sldId id="299" r:id="rId45"/>
    <p:sldId id="269" r:id="rId46"/>
    <p:sldId id="270" r:id="rId47"/>
    <p:sldId id="271" r:id="rId48"/>
    <p:sldId id="294" r:id="rId49"/>
    <p:sldId id="273" r:id="rId50"/>
    <p:sldId id="326" r:id="rId51"/>
    <p:sldId id="274" r:id="rId52"/>
    <p:sldId id="329" r:id="rId53"/>
    <p:sldId id="336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CDCE0"/>
    <a:srgbClr val="91E1D9"/>
    <a:srgbClr val="00FF00"/>
    <a:srgbClr val="FF0066"/>
    <a:srgbClr val="AF3921"/>
    <a:srgbClr val="3333FF"/>
    <a:srgbClr val="761C00"/>
    <a:srgbClr val="754F29"/>
    <a:srgbClr val="63252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94" autoAdjust="0"/>
    <p:restoredTop sz="94721" autoAdjust="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69891-FE36-4246-A770-EFE862E48FE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39CAC-9957-4E74-9F7B-CDD81B4AD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39CAC-9957-4E74-9F7B-CDD81B4AD203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FA21B-DD04-442C-BEF8-BA90FC801854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F0C2B-08CC-4FB5-95AA-EADB7B7EF9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7" Type="http://schemas.openxmlformats.org/officeDocument/2006/relationships/image" Target="../media/image97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404665"/>
            <a:ext cx="6768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Неделя  формирования естественнонаучной  грамотности</a:t>
            </a:r>
          </a:p>
          <a:p>
            <a:pPr algn="ctr"/>
            <a:endParaRPr lang="ru-RU" sz="5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22.11-26.11.2021г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95400"/>
            <a:ext cx="8915400" cy="2305050"/>
          </a:xfrm>
        </p:spPr>
        <p:txBody>
          <a:bodyPr/>
          <a:lstStyle/>
          <a:p>
            <a:endParaRPr lang="ru-RU" sz="6000" b="1">
              <a:solidFill>
                <a:schemeClr val="accent2"/>
              </a:solidFill>
              <a:latin typeface="Monotype Corsiva" pitchFamily="66" charset="0"/>
            </a:endParaRPr>
          </a:p>
        </p:txBody>
      </p:sp>
      <p:pic>
        <p:nvPicPr>
          <p:cNvPr id="36868" name="Picture 4" descr="й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066800" y="762000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 smtClean="0">
                <a:solidFill>
                  <a:schemeClr val="accent2"/>
                </a:solidFill>
                <a:latin typeface="Monotype Corsiva" pitchFamily="66" charset="0"/>
              </a:rPr>
              <a:t> </a:t>
            </a:r>
            <a:endParaRPr lang="ru-RU" sz="6000" b="1">
              <a:solidFill>
                <a:srgbClr val="0000CC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Users\z555z\Pictures\2021-11-28\3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6491" cy="3312368"/>
          </a:xfrm>
          <a:prstGeom prst="rect">
            <a:avLst/>
          </a:prstGeom>
          <a:noFill/>
        </p:spPr>
      </p:pic>
      <p:pic>
        <p:nvPicPr>
          <p:cNvPr id="6147" name="Picture 3" descr="C:\Users\z555z\Pictures\2021-11-28\3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4056112" cy="3194720"/>
          </a:xfrm>
          <a:prstGeom prst="rect">
            <a:avLst/>
          </a:prstGeom>
          <a:noFill/>
        </p:spPr>
      </p:pic>
      <p:pic>
        <p:nvPicPr>
          <p:cNvPr id="6148" name="Picture 4" descr="C:\Users\z555z\Pictures\2021-11-28\3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212976"/>
            <a:ext cx="4392488" cy="3294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P126015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04048" y="3573016"/>
            <a:ext cx="3635896" cy="2726922"/>
          </a:xfrm>
          <a:prstGeom prst="rect">
            <a:avLst/>
          </a:prstGeom>
        </p:spPr>
      </p:pic>
      <p:pic>
        <p:nvPicPr>
          <p:cNvPr id="10" name="Рисунок 9" descr="3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04664"/>
            <a:ext cx="2664296" cy="2602336"/>
          </a:xfrm>
          <a:prstGeom prst="rect">
            <a:avLst/>
          </a:prstGeom>
        </p:spPr>
      </p:pic>
      <p:pic>
        <p:nvPicPr>
          <p:cNvPr id="7170" name="Picture 2" descr="C:\Users\z555z\Pictures\2021-11-28\38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4021" y="3429000"/>
            <a:ext cx="4104456" cy="3078342"/>
          </a:xfrm>
          <a:prstGeom prst="rect">
            <a:avLst/>
          </a:prstGeom>
          <a:noFill/>
        </p:spPr>
      </p:pic>
      <p:pic>
        <p:nvPicPr>
          <p:cNvPr id="7171" name="Picture 3" descr="C:\Users\z555z\Pictures\2021-11-28\388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8640"/>
            <a:ext cx="3995936" cy="2738134"/>
          </a:xfrm>
          <a:prstGeom prst="rect">
            <a:avLst/>
          </a:prstGeom>
          <a:noFill/>
        </p:spPr>
      </p:pic>
      <p:pic>
        <p:nvPicPr>
          <p:cNvPr id="7172" name="Picture 4" descr="C:\Users\z555z\Pictures\2021-11-28\38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188640"/>
            <a:ext cx="4139952" cy="2672916"/>
          </a:xfrm>
          <a:prstGeom prst="rect">
            <a:avLst/>
          </a:prstGeom>
          <a:noFill/>
        </p:spPr>
      </p:pic>
      <p:pic>
        <p:nvPicPr>
          <p:cNvPr id="7173" name="Picture 5" descr="C:\Users\z555z\Pictures\2021-11-28\388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3429000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z555z\Pictures\2021-11-28\38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4525963"/>
          </a:xfrm>
          <a:prstGeom prst="rect">
            <a:avLst/>
          </a:prstGeom>
          <a:noFill/>
        </p:spPr>
      </p:pic>
      <p:pic>
        <p:nvPicPr>
          <p:cNvPr id="8196" name="Picture 4" descr="C:\Users\z555z\Pictures\2021-11-28\3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443958" cy="4197085"/>
          </a:xfrm>
          <a:prstGeom prst="rect">
            <a:avLst/>
          </a:prstGeom>
          <a:noFill/>
        </p:spPr>
      </p:pic>
      <p:pic>
        <p:nvPicPr>
          <p:cNvPr id="8198" name="Picture 6" descr="C:\Users\z555z\Desktop\IMG_20211122_122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356992"/>
            <a:ext cx="5496611" cy="323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voenniea-2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3717032"/>
            <a:ext cx="1800200" cy="2901499"/>
          </a:xfrm>
          <a:prstGeom prst="rect">
            <a:avLst/>
          </a:prstGeom>
        </p:spPr>
      </p:pic>
      <p:pic>
        <p:nvPicPr>
          <p:cNvPr id="4098" name="Picture 2" descr="C:\Users\z555z\Pictures\2021-11-28\3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283968" cy="3356992"/>
          </a:xfrm>
          <a:prstGeom prst="rect">
            <a:avLst/>
          </a:prstGeom>
          <a:noFill/>
        </p:spPr>
      </p:pic>
      <p:pic>
        <p:nvPicPr>
          <p:cNvPr id="4099" name="Picture 3" descr="C:\Users\z555z\Pictures\2021-11-28\381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0"/>
            <a:ext cx="4572000" cy="3429000"/>
          </a:xfrm>
          <a:prstGeom prst="rect">
            <a:avLst/>
          </a:prstGeom>
          <a:noFill/>
        </p:spPr>
      </p:pic>
      <p:pic>
        <p:nvPicPr>
          <p:cNvPr id="4100" name="Picture 4" descr="C:\Users\z555z\Pictures\2021-11-28\38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3356992"/>
            <a:ext cx="4668011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P126034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95736" y="3717032"/>
            <a:ext cx="3960440" cy="2970330"/>
          </a:xfrm>
          <a:prstGeom prst="rect">
            <a:avLst/>
          </a:prstGeom>
        </p:spPr>
      </p:pic>
      <p:pic>
        <p:nvPicPr>
          <p:cNvPr id="9218" name="Picture 2" descr="C:\Users\z555z\Pictures\2021-11-28\3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56384" cy="4608512"/>
          </a:xfrm>
          <a:prstGeom prst="rect">
            <a:avLst/>
          </a:prstGeom>
          <a:noFill/>
        </p:spPr>
      </p:pic>
      <p:pic>
        <p:nvPicPr>
          <p:cNvPr id="9" name="Picture 2" descr="C:\Users\z555z\Pictures\2021-11-28\388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9528" y="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I:\126_PANA\P1260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611560" y="332656"/>
            <a:ext cx="3744416" cy="2808312"/>
          </a:xfrm>
          <a:prstGeom prst="rect">
            <a:avLst/>
          </a:prstGeom>
          <a:noFill/>
        </p:spPr>
      </p:pic>
      <p:pic>
        <p:nvPicPr>
          <p:cNvPr id="11266" name="Picture 2" descr="C:\Users\z555z\Pictures\2021-11-28\3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332656"/>
            <a:ext cx="4320480" cy="3240360"/>
          </a:xfrm>
          <a:prstGeom prst="rect">
            <a:avLst/>
          </a:prstGeom>
          <a:noFill/>
        </p:spPr>
      </p:pic>
      <p:pic>
        <p:nvPicPr>
          <p:cNvPr id="11267" name="Picture 3" descr="C:\Users\z555z\Pictures\2021-11-28\3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89040"/>
            <a:ext cx="3707904" cy="2780928"/>
          </a:xfrm>
          <a:prstGeom prst="rect">
            <a:avLst/>
          </a:prstGeom>
          <a:noFill/>
        </p:spPr>
      </p:pic>
      <p:pic>
        <p:nvPicPr>
          <p:cNvPr id="11268" name="Picture 4" descr="C:\Users\z555z\Pictures\2021-11-28\38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88640"/>
            <a:ext cx="3456384" cy="2996952"/>
          </a:xfrm>
          <a:prstGeom prst="rect">
            <a:avLst/>
          </a:prstGeom>
          <a:noFill/>
        </p:spPr>
      </p:pic>
      <p:pic>
        <p:nvPicPr>
          <p:cNvPr id="11269" name="Picture 5" descr="C:\Users\z555z\Pictures\2021-11-28\38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933056"/>
            <a:ext cx="4307971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z555z\Pictures\2021-11-28\3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91880" cy="3840427"/>
          </a:xfrm>
          <a:prstGeom prst="rect">
            <a:avLst/>
          </a:prstGeom>
          <a:noFill/>
        </p:spPr>
      </p:pic>
      <p:pic>
        <p:nvPicPr>
          <p:cNvPr id="10243" name="Picture 3" descr="C:\Users\z555z\Pictures\2021-11-28\37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0"/>
            <a:ext cx="4104456" cy="2880066"/>
          </a:xfrm>
          <a:prstGeom prst="rect">
            <a:avLst/>
          </a:prstGeom>
          <a:noFill/>
        </p:spPr>
      </p:pic>
      <p:pic>
        <p:nvPicPr>
          <p:cNvPr id="10244" name="Picture 4" descr="C:\Users\z555z\Pictures\2021-11-28\3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56992"/>
            <a:ext cx="4139952" cy="3104964"/>
          </a:xfrm>
          <a:prstGeom prst="rect">
            <a:avLst/>
          </a:prstGeom>
          <a:noFill/>
        </p:spPr>
      </p:pic>
      <p:pic>
        <p:nvPicPr>
          <p:cNvPr id="10245" name="Picture 5" descr="C:\Users\z555z\Pictures\2021-11-28\37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5976"/>
            <a:ext cx="4104456" cy="2502024"/>
          </a:xfrm>
          <a:prstGeom prst="rect">
            <a:avLst/>
          </a:prstGeom>
          <a:noFill/>
        </p:spPr>
      </p:pic>
      <p:pic>
        <p:nvPicPr>
          <p:cNvPr id="10246" name="Picture 6" descr="C:\Users\z555z\Pictures\2021-11-28\37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628800"/>
            <a:ext cx="295232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6-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0151"/>
            <a:ext cx="9144000" cy="68781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5576" y="476673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рисунков, плакатов «Наука-двигатель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прогресса».                                     </a:t>
            </a:r>
          </a:p>
        </p:txBody>
      </p:sp>
      <p:pic>
        <p:nvPicPr>
          <p:cNvPr id="2050" name="Picture 2" descr="C:\Users\z555z\Pictures\2021-11-28\4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247964"/>
            <a:ext cx="3480048" cy="2610036"/>
          </a:xfrm>
          <a:prstGeom prst="rect">
            <a:avLst/>
          </a:prstGeom>
          <a:noFill/>
        </p:spPr>
      </p:pic>
      <p:pic>
        <p:nvPicPr>
          <p:cNvPr id="2052" name="Picture 4" descr="C:\Users\z555z\Pictures\2021-11-28\3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3648405" cy="2736304"/>
          </a:xfrm>
          <a:prstGeom prst="rect">
            <a:avLst/>
          </a:prstGeom>
          <a:noFill/>
        </p:spPr>
      </p:pic>
      <p:pic>
        <p:nvPicPr>
          <p:cNvPr id="2053" name="Picture 5" descr="C:\Users\z555z\Pictures\2021-11-28\3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052736"/>
            <a:ext cx="2988333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z555z\Pictures\2021-11-28\3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808" y="3140968"/>
            <a:ext cx="4776192" cy="3582144"/>
          </a:xfrm>
          <a:prstGeom prst="rect">
            <a:avLst/>
          </a:prstGeom>
          <a:noFill/>
        </p:spPr>
      </p:pic>
      <p:pic>
        <p:nvPicPr>
          <p:cNvPr id="3076" name="Picture 4" descr="C:\Users\z555z\Pictures\2021-11-28\3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064" y="260648"/>
            <a:ext cx="3440395" cy="193280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z555z\Pictures\2021-11-28\3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888432" cy="518457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372200" y="4509120"/>
            <a:ext cx="2314600" cy="16170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z555z\Pictures\2021-11-28\3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780928"/>
            <a:ext cx="3510136" cy="3912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69675-2_li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4582" cy="6858000"/>
          </a:xfrm>
        </p:spPr>
      </p:pic>
      <p:sp>
        <p:nvSpPr>
          <p:cNvPr id="4" name="TextBox 3"/>
          <p:cNvSpPr txBox="1"/>
          <p:nvPr/>
        </p:nvSpPr>
        <p:spPr>
          <a:xfrm>
            <a:off x="179512" y="1196752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Неделя  формирования естественнонаучной  </a:t>
            </a:r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грамотности</a:t>
            </a:r>
            <a:endParaRPr lang="ru-RU" sz="4800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969" y="2636912"/>
            <a:ext cx="88690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Основные задачи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интереса обучающихся к предметам естественно-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цикла;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Расширение и углубление  знаний и умений обучающихся         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предметам;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Реализация на практике основных принципов естественнонаучной грамотности;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благоприятных условий для выявления знаний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умений обучающихся в нестандартных ситуациях.</a:t>
            </a:r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11569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1347540229_issiqcevkhfagov.jpe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99592" y="188640"/>
            <a:ext cx="6984776" cy="6453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548680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latin typeface="Monotype Corsiva" pitchFamily="66" charset="0"/>
              </a:rPr>
              <a:t>Химия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47864" y="1772816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latin typeface="Monotype Corsiva" pitchFamily="66" charset="0"/>
              </a:rPr>
              <a:t>Колисниченко </a:t>
            </a:r>
          </a:p>
          <a:p>
            <a:pPr algn="ctr"/>
            <a:r>
              <a:rPr lang="ru-RU" sz="4000" i="1" dirty="0" smtClean="0">
                <a:latin typeface="Monotype Corsiva" pitchFamily="66" charset="0"/>
              </a:rPr>
              <a:t>Валентина </a:t>
            </a:r>
            <a:r>
              <a:rPr lang="ru-RU" sz="4000" i="1" dirty="0" err="1" smtClean="0">
                <a:latin typeface="Monotype Corsiva" pitchFamily="66" charset="0"/>
              </a:rPr>
              <a:t>эНиколаевна</a:t>
            </a:r>
            <a:r>
              <a:rPr lang="ru-RU" sz="4000" i="1" dirty="0" smtClean="0">
                <a:latin typeface="Monotype Corsiva" pitchFamily="66" charset="0"/>
              </a:rPr>
              <a:t>                                    </a:t>
            </a:r>
            <a:endParaRPr lang="ru-RU" sz="4000" i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_himiya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2411761" y="836712"/>
            <a:ext cx="460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       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124744"/>
            <a:ext cx="47525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Юный эрудит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555z\Pictures\2021-11-28\3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0718"/>
            <a:ext cx="7956376" cy="5967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8-Акласс</a:t>
            </a:r>
            <a:endParaRPr lang="ru-RU" dirty="0"/>
          </a:p>
        </p:txBody>
      </p:sp>
      <p:pic>
        <p:nvPicPr>
          <p:cNvPr id="12290" name="Picture 2" descr="C:\Users\z555z\Pictures\2021-11-28\3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851920"/>
            <a:ext cx="3528392" cy="3006080"/>
          </a:xfrm>
          <a:prstGeom prst="rect">
            <a:avLst/>
          </a:prstGeom>
          <a:noFill/>
        </p:spPr>
      </p:pic>
      <p:pic>
        <p:nvPicPr>
          <p:cNvPr id="4" name="Picture 2" descr="C:\Users\z555z\Pictures\2021-11-28\3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196752"/>
            <a:ext cx="4632515" cy="2736304"/>
          </a:xfrm>
          <a:prstGeom prst="rect">
            <a:avLst/>
          </a:prstGeom>
          <a:noFill/>
        </p:spPr>
      </p:pic>
      <p:pic>
        <p:nvPicPr>
          <p:cNvPr id="12291" name="Picture 3" descr="C:\Users\z555z\Pictures\2021-11-28\39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6"/>
            <a:ext cx="4200128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Юный химик 8-Акласса</a:t>
            </a:r>
            <a:endParaRPr lang="ru-RU" dirty="0"/>
          </a:p>
        </p:txBody>
      </p:sp>
      <p:pic>
        <p:nvPicPr>
          <p:cNvPr id="13314" name="Picture 2" descr="C:\Users\z555z\Pictures\2021-11-28\3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916832"/>
            <a:ext cx="5308054" cy="4248472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0201"/>
            <a:ext cx="2026568" cy="125273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bde4e952214f05e3c929b1e6fe5c5d21_X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04048" y="0"/>
            <a:ext cx="4139952" cy="2780928"/>
          </a:xfrm>
          <a:prstGeom prst="rect">
            <a:avLst/>
          </a:prstGeom>
        </p:spPr>
      </p:pic>
      <p:pic>
        <p:nvPicPr>
          <p:cNvPr id="11266" name="Picture 2" descr="C:\Users\z555z\Pictures\2021-11-28\3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104456" cy="3096344"/>
          </a:xfrm>
          <a:prstGeom prst="rect">
            <a:avLst/>
          </a:prstGeom>
          <a:noFill/>
        </p:spPr>
      </p:pic>
      <p:pic>
        <p:nvPicPr>
          <p:cNvPr id="11267" name="Picture 3" descr="C:\Users\z555z\Pictures\2021-11-28\3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275856"/>
            <a:ext cx="3192016" cy="3582144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8" name="Picture 4" descr="C:\Users\z555z\Pictures\2021-11-28\39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924944"/>
            <a:ext cx="2502024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Юный химик 8-Б класса</a:t>
            </a:r>
            <a:endParaRPr lang="ru-RU" dirty="0"/>
          </a:p>
        </p:txBody>
      </p:sp>
      <p:pic>
        <p:nvPicPr>
          <p:cNvPr id="14338" name="Picture 2" descr="C:\Users\z555z\Pictures\2021-11-28\3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6264696" cy="468052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4149080"/>
            <a:ext cx="3682752" cy="197708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6-А</a:t>
            </a:r>
            <a:endParaRPr lang="ru-RU" dirty="0"/>
          </a:p>
        </p:txBody>
      </p:sp>
      <p:pic>
        <p:nvPicPr>
          <p:cNvPr id="5" name="Рисунок 4" descr="beaker_boiling_hr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148064" y="3638550"/>
            <a:ext cx="3219450" cy="3219450"/>
          </a:xfrm>
          <a:prstGeom prst="rect">
            <a:avLst/>
          </a:prstGeom>
        </p:spPr>
      </p:pic>
      <p:pic>
        <p:nvPicPr>
          <p:cNvPr id="8" name="Рисунок 7" descr="P126025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63688" y="0"/>
            <a:ext cx="3816424" cy="2916324"/>
          </a:xfrm>
          <a:prstGeom prst="rect">
            <a:avLst/>
          </a:prstGeom>
        </p:spPr>
      </p:pic>
      <p:pic>
        <p:nvPicPr>
          <p:cNvPr id="5122" name="Picture 2" descr="C:\Users\z555z\Pictures\2021-11-28\39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0"/>
            <a:ext cx="3543858" cy="3717032"/>
          </a:xfrm>
          <a:prstGeom prst="rect">
            <a:avLst/>
          </a:prstGeom>
          <a:noFill/>
        </p:spPr>
      </p:pic>
      <p:pic>
        <p:nvPicPr>
          <p:cNvPr id="5123" name="Picture 3" descr="C:\Users\z555z\Pictures\2021-11-28\3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852936"/>
            <a:ext cx="3240360" cy="3789040"/>
          </a:xfrm>
          <a:prstGeom prst="rect">
            <a:avLst/>
          </a:prstGeom>
          <a:noFill/>
        </p:spPr>
      </p:pic>
      <p:pic>
        <p:nvPicPr>
          <p:cNvPr id="5124" name="Picture 4" descr="C:\Users\z555z\Pictures\2021-11-28\392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72816"/>
            <a:ext cx="2662114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95111767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764704"/>
            <a:ext cx="2880320" cy="2092430"/>
          </a:xfrm>
          <a:prstGeom prst="rect">
            <a:avLst/>
          </a:prstGeom>
        </p:spPr>
      </p:pic>
      <p:pic>
        <p:nvPicPr>
          <p:cNvPr id="1026" name="Picture 2" descr="C:\Users\z555z\Pictures\2021-11-28\4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0"/>
            <a:ext cx="3456384" cy="3048000"/>
          </a:xfrm>
          <a:prstGeom prst="rect">
            <a:avLst/>
          </a:prstGeom>
          <a:noFill/>
        </p:spPr>
      </p:pic>
      <p:pic>
        <p:nvPicPr>
          <p:cNvPr id="1027" name="Picture 3" descr="C:\Users\z555z\Pictures\2021-11-28\407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864"/>
            <a:ext cx="3456384" cy="4653136"/>
          </a:xfrm>
          <a:prstGeom prst="rect">
            <a:avLst/>
          </a:prstGeom>
          <a:noFill/>
        </p:spPr>
      </p:pic>
      <p:pic>
        <p:nvPicPr>
          <p:cNvPr id="1028" name="Picture 4" descr="C:\Users\z555z\Pictures\2021-11-28\4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9544" y="2852936"/>
            <a:ext cx="4104456" cy="4005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pPr algn="ctr"/>
            <a:endParaRPr lang="ru-RU" dirty="0"/>
          </a:p>
        </p:txBody>
      </p:sp>
      <p:pic>
        <p:nvPicPr>
          <p:cNvPr id="15362" name="Picture 2" descr="C:\Users\z555z\Pictures\2021-11-28\3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60640" cy="4320480"/>
          </a:xfrm>
          <a:prstGeom prst="rect">
            <a:avLst/>
          </a:prstGeom>
          <a:noFill/>
        </p:spPr>
      </p:pic>
      <p:pic>
        <p:nvPicPr>
          <p:cNvPr id="6146" name="Picture 2" descr="C:\Users\z555z\Pictures\2021-11-28\3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73016"/>
            <a:ext cx="4379979" cy="3284984"/>
          </a:xfrm>
          <a:prstGeom prst="rect">
            <a:avLst/>
          </a:prstGeom>
          <a:noFill/>
        </p:spPr>
      </p:pic>
      <p:pic>
        <p:nvPicPr>
          <p:cNvPr id="6147" name="Picture 3" descr="C:\Users\z555z\Pictures\2021-11-28\3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173" y="3573016"/>
            <a:ext cx="4379979" cy="3284984"/>
          </a:xfrm>
          <a:prstGeom prst="rect">
            <a:avLst/>
          </a:prstGeom>
          <a:noFill/>
        </p:spPr>
      </p:pic>
      <p:pic>
        <p:nvPicPr>
          <p:cNvPr id="6148" name="Picture 4" descr="C:\Users\z555z\Pictures\2021-11-28\4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196752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69675-2_li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4582" cy="6858000"/>
          </a:xfrm>
        </p:spPr>
      </p:pic>
      <p:sp>
        <p:nvSpPr>
          <p:cNvPr id="4" name="TextBox 3"/>
          <p:cNvSpPr txBox="1"/>
          <p:nvPr/>
        </p:nvSpPr>
        <p:spPr>
          <a:xfrm>
            <a:off x="179512" y="1196752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4" y="1336200"/>
          <a:ext cx="9036496" cy="552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024"/>
                <a:gridCol w="1579675"/>
                <a:gridCol w="2668797"/>
              </a:tblGrid>
              <a:tr h="11022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Мероприятие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Классы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Ответственные</a:t>
                      </a:r>
                      <a:endParaRPr lang="ru-RU" sz="1800" dirty="0"/>
                    </a:p>
                  </a:txBody>
                  <a:tcPr/>
                </a:tc>
              </a:tr>
              <a:tr h="121950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Понедельник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1.Открытие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недели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 Беседа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«Что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такое естественнонаучная грамотность».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3.Час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Занимательный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филворд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5-11 классы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1-4 классы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Бажанова М.П.,                  Горобец Н.Е.            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Колисниченко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В.Н.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Классные руководители</a:t>
                      </a:r>
                    </a:p>
                  </a:txBody>
                  <a:tcPr/>
                </a:tc>
              </a:tr>
              <a:tr h="121950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Вторник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1.Конкурс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рисунков,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плакатов «  Наука-двигатель прогресса».                                     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2. Классный час: «Формирование  естественнонаучных  компетенций на уроках»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1-11класс 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Пресс центры классов.</a:t>
                      </a:r>
                    </a:p>
                    <a:p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Классные руководители .</a:t>
                      </a:r>
                    </a:p>
                  </a:txBody>
                  <a:tcPr/>
                </a:tc>
              </a:tr>
              <a:tr h="167326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1.Проект: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чудес Бахчисарая»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2.Тренировочные задания по формированию естественнонаучной грамотности « Юный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эрудит»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«Знай. Умей. Действуй»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3.Урок географии с использованием приёмов формирования естественнонаучной грамотности.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1-4 классы     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8,9классы   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9еклассы      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9-Акласс                              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Кустова Ю.В.                               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Колисниченко В.Н.                                        Горобец Н.Е. </a:t>
                      </a:r>
                    </a:p>
                    <a:p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Бажанова М.П.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692696"/>
            <a:ext cx="849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  <a:t>П Л А  Н   М Е Р О П Р И Я Т И Й </a:t>
            </a:r>
            <a:endParaRPr lang="ru-RU" sz="3600" dirty="0">
              <a:solidFill>
                <a:srgbClr val="0000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z555z\Pictures\2021-11-28\4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188640"/>
            <a:ext cx="3258108" cy="4344144"/>
          </a:xfrm>
          <a:prstGeom prst="rect">
            <a:avLst/>
          </a:prstGeom>
          <a:noFill/>
        </p:spPr>
      </p:pic>
      <p:pic>
        <p:nvPicPr>
          <p:cNvPr id="7171" name="Picture 3" descr="C:\Users\z555z\Pictures\2021-11-28\24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7" y="3501008"/>
            <a:ext cx="3456384" cy="3078088"/>
          </a:xfrm>
          <a:prstGeom prst="rect">
            <a:avLst/>
          </a:prstGeom>
          <a:noFill/>
        </p:spPr>
      </p:pic>
      <p:pic>
        <p:nvPicPr>
          <p:cNvPr id="7172" name="Picture 4" descr="C:\Users\z555z\Pictures\2021-11-28\3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54868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Химический диктант</a:t>
            </a:r>
            <a:endParaRPr lang="ru-RU" dirty="0"/>
          </a:p>
        </p:txBody>
      </p:sp>
      <p:pic>
        <p:nvPicPr>
          <p:cNvPr id="20482" name="Picture 2" descr="C:\Users\z555z\Pictures\2021-11-28\4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8496944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58723603_gfuxkwscnzljdcy.jpe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tx2">
              <a:lumMod val="60000"/>
              <a:lumOff val="4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2627784" y="1052736"/>
            <a:ext cx="46810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latin typeface="Monotype Corsiva" pitchFamily="66" charset="0"/>
              </a:rPr>
              <a:t>БИОЛОГИЯ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132856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Горобец</a:t>
            </a:r>
          </a:p>
          <a:p>
            <a:pPr algn="ctr"/>
            <a:r>
              <a:rPr lang="ru-RU" sz="3600" dirty="0" smtClean="0">
                <a:latin typeface="Monotype Corsiva" pitchFamily="66" charset="0"/>
              </a:rPr>
              <a:t>Наталия</a:t>
            </a:r>
          </a:p>
          <a:p>
            <a:pPr algn="ctr"/>
            <a:r>
              <a:rPr lang="ru-RU" sz="3600" dirty="0" smtClean="0">
                <a:latin typeface="Monotype Corsiva" pitchFamily="66" charset="0"/>
              </a:rPr>
              <a:t>Евгеньевна</a:t>
            </a:r>
            <a:endParaRPr lang="ru-RU" sz="5400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lip931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4644008" y="1772816"/>
            <a:ext cx="432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400" dirty="0" smtClean="0">
                <a:solidFill>
                  <a:srgbClr val="AF392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dirty="0">
              <a:solidFill>
                <a:srgbClr val="AF39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332656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3333FF"/>
                </a:solidFill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764704"/>
            <a:ext cx="66247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«Юный эрудит» </a:t>
            </a:r>
          </a:p>
          <a:p>
            <a:pPr algn="ctr"/>
            <a:endParaRPr lang="ru-RU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ru-RU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«Знай. 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Умей.</a:t>
            </a:r>
          </a:p>
          <a:p>
            <a:pPr algn="ctr"/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Действуй»</a:t>
            </a:r>
            <a:endParaRPr lang="ru-RU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5979-pticy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330613" cy="6858000"/>
          </a:xfrm>
        </p:spPr>
      </p:pic>
      <p:sp>
        <p:nvSpPr>
          <p:cNvPr id="6" name="TextBox 5"/>
          <p:cNvSpPr txBox="1"/>
          <p:nvPr/>
        </p:nvSpPr>
        <p:spPr>
          <a:xfrm>
            <a:off x="3491880" y="177281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§"/>
            </a:pPr>
            <a:endParaRPr lang="ru-RU" sz="2000" dirty="0" smtClean="0">
              <a:latin typeface="Monotype Corsiva" pitchFamily="66" charset="0"/>
            </a:endParaRPr>
          </a:p>
          <a:p>
            <a:pPr>
              <a:buFont typeface="Wingdings" pitchFamily="2" charset="2"/>
              <a:buChar char="§"/>
            </a:pP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17412" name="Picture 4" descr="C:\Users\z555z\Pictures\2021-11-28\4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836712"/>
            <a:ext cx="4968552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664600690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64088" y="0"/>
            <a:ext cx="3600400" cy="3501760"/>
          </a:xfrm>
          <a:prstGeom prst="rect">
            <a:avLst/>
          </a:prstGeom>
        </p:spPr>
      </p:pic>
      <p:pic>
        <p:nvPicPr>
          <p:cNvPr id="18434" name="Picture 2" descr="C:\Users\z555z\Pictures\2021-11-28\4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040"/>
            <a:ext cx="3923928" cy="2876760"/>
          </a:xfrm>
          <a:prstGeom prst="rect">
            <a:avLst/>
          </a:prstGeom>
          <a:noFill/>
        </p:spPr>
      </p:pic>
      <p:pic>
        <p:nvPicPr>
          <p:cNvPr id="18435" name="Picture 3" descr="C:\Users\z555z\Pictures\2021-11-28\408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"/>
            <a:ext cx="4968552" cy="3726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7164288" y="4016821"/>
            <a:ext cx="1979712" cy="2652539"/>
          </a:xfrm>
        </p:spPr>
      </p:pic>
      <p:pic>
        <p:nvPicPr>
          <p:cNvPr id="9" name="Рисунок 8" descr="загруженное.jpeg"/>
          <p:cNvPicPr>
            <a:picLocks noChangeAspect="1"/>
          </p:cNvPicPr>
          <p:nvPr/>
        </p:nvPicPr>
        <p:blipFill>
          <a:blip r:embed="rId3" cstate="screen"/>
          <a:srcRect b="5291"/>
          <a:stretch>
            <a:fillRect/>
          </a:stretch>
        </p:blipFill>
        <p:spPr>
          <a:xfrm>
            <a:off x="467544" y="188640"/>
            <a:ext cx="3421383" cy="2232248"/>
          </a:xfrm>
          <a:prstGeom prst="rect">
            <a:avLst/>
          </a:prstGeom>
        </p:spPr>
      </p:pic>
      <p:pic>
        <p:nvPicPr>
          <p:cNvPr id="22530" name="Picture 2" descr="C:\Users\z555z\Pictures\2021-11-28\4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"/>
            <a:ext cx="4860031" cy="3501008"/>
          </a:xfrm>
          <a:prstGeom prst="rect">
            <a:avLst/>
          </a:prstGeom>
          <a:noFill/>
        </p:spPr>
      </p:pic>
      <p:pic>
        <p:nvPicPr>
          <p:cNvPr id="22531" name="Picture 3" descr="C:\Users\z555z\Pictures\2021-11-28\40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3131840" cy="2852936"/>
          </a:xfrm>
          <a:prstGeom prst="rect">
            <a:avLst/>
          </a:prstGeom>
          <a:noFill/>
        </p:spPr>
      </p:pic>
      <p:pic>
        <p:nvPicPr>
          <p:cNvPr id="22532" name="Picture 4" descr="C:\Users\z555z\Pictures\2021-11-28\40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861048"/>
            <a:ext cx="3024336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animashki-pticy-102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476672"/>
            <a:ext cx="2016224" cy="2562285"/>
          </a:xfrm>
          <a:prstGeom prst="rect">
            <a:avLst/>
          </a:prstGeom>
        </p:spPr>
      </p:pic>
      <p:pic>
        <p:nvPicPr>
          <p:cNvPr id="7" name="Рисунок 6" descr="a96eaf2107f0dea9624acc8a37c2bcc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708920"/>
            <a:ext cx="2952328" cy="2222015"/>
          </a:xfrm>
          <a:prstGeom prst="rect">
            <a:avLst/>
          </a:prstGeom>
        </p:spPr>
      </p:pic>
      <p:pic>
        <p:nvPicPr>
          <p:cNvPr id="23554" name="Picture 2" descr="C:\Users\z555z\Pictures\2021-11-28\4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6043" y="3573016"/>
            <a:ext cx="4187957" cy="3573016"/>
          </a:xfrm>
          <a:prstGeom prst="rect">
            <a:avLst/>
          </a:prstGeom>
          <a:noFill/>
        </p:spPr>
      </p:pic>
      <p:pic>
        <p:nvPicPr>
          <p:cNvPr id="23555" name="Picture 3" descr="C:\Users\z555z\Pictures\2021-11-28\40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17640"/>
            <a:ext cx="4608512" cy="3240360"/>
          </a:xfrm>
          <a:prstGeom prst="rect">
            <a:avLst/>
          </a:prstGeom>
          <a:noFill/>
        </p:spPr>
      </p:pic>
      <p:pic>
        <p:nvPicPr>
          <p:cNvPr id="23556" name="Picture 4" descr="C:\Users\z555z\Pictures\2021-11-28\4098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0"/>
            <a:ext cx="4764021" cy="3573016"/>
          </a:xfrm>
          <a:prstGeom prst="rect">
            <a:avLst/>
          </a:prstGeom>
          <a:noFill/>
        </p:spPr>
      </p:pic>
      <p:pic>
        <p:nvPicPr>
          <p:cNvPr id="23557" name="Picture 5" descr="C:\Users\z555z\Pictures\2021-11-28\41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0"/>
            <a:ext cx="4211960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z555z\Pictures\2021-11-28\4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74994"/>
            <a:ext cx="4644008" cy="3483006"/>
          </a:xfrm>
          <a:prstGeom prst="rect">
            <a:avLst/>
          </a:prstGeom>
          <a:noFill/>
        </p:spPr>
      </p:pic>
      <p:pic>
        <p:nvPicPr>
          <p:cNvPr id="24579" name="Picture 3" descr="C:\Users\z555z\Pictures\2021-11-28\409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958" y="1"/>
            <a:ext cx="4956042" cy="3717032"/>
          </a:xfrm>
          <a:prstGeom prst="rect">
            <a:avLst/>
          </a:prstGeom>
          <a:noFill/>
        </p:spPr>
      </p:pic>
      <p:pic>
        <p:nvPicPr>
          <p:cNvPr id="24580" name="Picture 4" descr="C:\Users\z555z\Pictures\2021-11-28\4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379979" cy="3284984"/>
          </a:xfrm>
          <a:prstGeom prst="rect">
            <a:avLst/>
          </a:prstGeom>
          <a:noFill/>
        </p:spPr>
      </p:pic>
      <p:pic>
        <p:nvPicPr>
          <p:cNvPr id="24581" name="Picture 5" descr="C:\Users\z555z\Pictures\2021-11-28\40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</a:t>
            </a:r>
            <a:endParaRPr lang="ru-RU" dirty="0"/>
          </a:p>
        </p:txBody>
      </p:sp>
      <p:pic>
        <p:nvPicPr>
          <p:cNvPr id="25602" name="Picture 2" descr="C:\Users\z555z\Pictures\2021-11-28\4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69675-2_li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4582" cy="6858000"/>
          </a:xfrm>
        </p:spPr>
      </p:pic>
      <p:sp>
        <p:nvSpPr>
          <p:cNvPr id="4" name="TextBox 3"/>
          <p:cNvSpPr txBox="1"/>
          <p:nvPr/>
        </p:nvSpPr>
        <p:spPr>
          <a:xfrm>
            <a:off x="179512" y="1196752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836712"/>
          <a:ext cx="8748464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024"/>
                <a:gridCol w="1440160"/>
                <a:gridCol w="2520280"/>
              </a:tblGrid>
              <a:tr h="1179856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280406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Четверг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1.Конкурс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грамотности по научной терминологии. 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2.Час: «Занимательная  химия. Опыт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–сын ошибок  трудных»   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5-10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5-6классы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Бажанова.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М.П.,                            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Горобец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Н.Е,                     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Колисниченко В.Н.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63270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Пятница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ПОДВЕДЕНИЕ ИТОГОВ НЕДЕЛИ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.Бажанова.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М.П.,                            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Горобец 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Н.Е,                     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Колисниченко В.Н.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260501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332656"/>
            <a:ext cx="9170470" cy="6237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Знай.Умей.Действуй</a:t>
            </a:r>
            <a:r>
              <a:rPr lang="ru-RU" dirty="0" smtClean="0">
                <a:solidFill>
                  <a:srgbClr val="FF0000"/>
                </a:solidFill>
              </a:rPr>
              <a:t>.»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z555z\Pictures\2021-11-28\39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2780928"/>
            <a:ext cx="2857500" cy="3810000"/>
          </a:xfrm>
          <a:prstGeom prst="rect">
            <a:avLst/>
          </a:prstGeom>
          <a:noFill/>
        </p:spPr>
      </p:pic>
      <p:pic>
        <p:nvPicPr>
          <p:cNvPr id="2051" name="Picture 3" descr="C:\Users\z555z\Pictures\2021-11-28\3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5916150" cy="44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852936"/>
            <a:ext cx="4546848" cy="32732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z555z\Pictures\2021-11-28\3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1215612_x_84db012c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-18851" y="-1"/>
            <a:ext cx="9162851" cy="6858001"/>
          </a:xfrm>
        </p:spPr>
      </p:pic>
      <p:sp>
        <p:nvSpPr>
          <p:cNvPr id="5" name="TextBox 4"/>
          <p:cNvSpPr txBox="1"/>
          <p:nvPr/>
        </p:nvSpPr>
        <p:spPr>
          <a:xfrm>
            <a:off x="962695" y="2204864"/>
            <a:ext cx="6891630" cy="132343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Garamond" pitchFamily="18" charset="0"/>
                <a:ea typeface="MS Mincho" pitchFamily="49" charset="-128"/>
              </a:rPr>
              <a:t>ГЕОГРАФИЯ</a:t>
            </a:r>
            <a:r>
              <a:rPr lang="ru-RU" b="1" dirty="0" smtClean="0">
                <a:solidFill>
                  <a:srgbClr val="FF0000"/>
                </a:solidFill>
                <a:latin typeface="MS Mincho" pitchFamily="49" charset="-128"/>
                <a:ea typeface="MS Mincho" pitchFamily="49" charset="-128"/>
              </a:rPr>
              <a:t> </a:t>
            </a:r>
            <a:endParaRPr lang="ru-RU" b="1" dirty="0">
              <a:solidFill>
                <a:srgbClr val="FF0000"/>
              </a:solidFill>
              <a:latin typeface="MS Mincho" pitchFamily="49" charset="-128"/>
              <a:ea typeface="MS Mincho" pitchFamily="49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4293097"/>
            <a:ext cx="5328592" cy="224676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Бажанова                                                Мария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Петровна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8.g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39944" cy="6858000"/>
          </a:xfrm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-7352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 и строение гидросферы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FFFF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 урока: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сформировать представление о гидросфере, выяснить ее состав;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сформировать представление о мировом круговороте воды;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раскрыть значение воды в природе и жизни людей.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6146" name="Picture 2" descr="C:\Users\z555z\Pictures\2021-11-28\3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2038750-1506c5ed2280466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548680"/>
            <a:ext cx="1728192" cy="1728192"/>
          </a:xfrm>
          <a:prstGeom prst="rect">
            <a:avLst/>
          </a:prstGeom>
        </p:spPr>
      </p:pic>
      <p:pic>
        <p:nvPicPr>
          <p:cNvPr id="8194" name="Picture 2" descr="C:\Users\z555z\Pictures\2021-11-28\3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3810000" cy="3528392"/>
          </a:xfrm>
          <a:prstGeom prst="rect">
            <a:avLst/>
          </a:prstGeom>
          <a:noFill/>
        </p:spPr>
      </p:pic>
      <p:pic>
        <p:nvPicPr>
          <p:cNvPr id="8195" name="Picture 3" descr="C:\Users\z555z\Pictures\2021-11-28\3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88640"/>
            <a:ext cx="4536504" cy="2857500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6588224" y="1600201"/>
            <a:ext cx="2098576" cy="532656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8196" name="Picture 4" descr="C:\Users\z555z\Pictures\2021-11-28\39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284984"/>
            <a:ext cx="3810000" cy="3361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3754760" cy="316632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7171" name="Picture 3" descr="C:\Users\z555z\Pictures\2021-11-28\3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352928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2038750-1506c5ed2280466d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3568" y="404664"/>
            <a:ext cx="3024336" cy="2592288"/>
          </a:xfrm>
          <a:prstGeom prst="rect">
            <a:avLst/>
          </a:prstGeom>
        </p:spPr>
      </p:pic>
      <p:pic>
        <p:nvPicPr>
          <p:cNvPr id="10" name="Содержимое 3" descr="tetis_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491880" y="2492896"/>
            <a:ext cx="5328592" cy="3844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88641"/>
            <a:ext cx="7571184" cy="136815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Географический</a:t>
            </a:r>
          </a:p>
          <a:p>
            <a:pPr>
              <a:buNone/>
            </a:pPr>
            <a:r>
              <a:rPr lang="ru-RU" dirty="0" smtClean="0"/>
              <a:t>диктант</a:t>
            </a:r>
            <a:endParaRPr lang="ru-RU" dirty="0"/>
          </a:p>
        </p:txBody>
      </p:sp>
      <p:pic>
        <p:nvPicPr>
          <p:cNvPr id="19458" name="Picture 2" descr="C:\Users\z555z\Pictures\2021-11-28\4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646802"/>
            <a:ext cx="6948264" cy="5211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Лучшие работы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0201"/>
            <a:ext cx="6131024" cy="33409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z555z\Pictures\2021-11-28\4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272808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ОТКРЫТИЕ НЕДЕЛИ, БЕСЕДЫ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653136"/>
            <a:ext cx="22204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Monotype Corsiva" pitchFamily="66" charset="0"/>
              </a:rPr>
              <a:t>6 Б класс 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2050" name="Picture 2" descr="C:\Users\z555z\Pictures\2021-11-28\37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3394472" cy="4525963"/>
          </a:xfrm>
          <a:prstGeom prst="rect">
            <a:avLst/>
          </a:prstGeom>
          <a:noFill/>
        </p:spPr>
      </p:pic>
      <p:pic>
        <p:nvPicPr>
          <p:cNvPr id="2051" name="Picture 3" descr="C:\Users\z555z\Pictures\2021-11-28\37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276872"/>
            <a:ext cx="3150096" cy="4200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ФОТОРЕПОРТАЖИ</a:t>
            </a:r>
            <a:endParaRPr lang="ru-RU" dirty="0"/>
          </a:p>
        </p:txBody>
      </p:sp>
      <p:pic>
        <p:nvPicPr>
          <p:cNvPr id="27650" name="Picture 2" descr="C:\Users\z555z\Pictures\2021-11-28\38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96752"/>
            <a:ext cx="3816424" cy="2592288"/>
          </a:xfrm>
          <a:prstGeom prst="rect">
            <a:avLst/>
          </a:prstGeom>
          <a:noFill/>
        </p:spPr>
      </p:pic>
      <p:pic>
        <p:nvPicPr>
          <p:cNvPr id="5" name="Picture 5" descr="C:\Users\z555z\Pictures\2021-11-28\3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960440" cy="2708920"/>
          </a:xfrm>
          <a:prstGeom prst="rect">
            <a:avLst/>
          </a:prstGeom>
          <a:noFill/>
        </p:spPr>
      </p:pic>
      <p:pic>
        <p:nvPicPr>
          <p:cNvPr id="3075" name="Picture 3" descr="C:\Users\z555z\Pictures\2021-11-28\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789040"/>
            <a:ext cx="4536504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z555z\Pictures\2021-11-28\37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348880"/>
            <a:ext cx="3048000" cy="2286000"/>
          </a:xfrm>
          <a:prstGeom prst="rect">
            <a:avLst/>
          </a:prstGeom>
          <a:noFill/>
        </p:spPr>
      </p:pic>
      <p:pic>
        <p:nvPicPr>
          <p:cNvPr id="26627" name="Picture 3" descr="C:\Users\z555z\Pictures\2021-11-28\3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3851920" cy="5976664"/>
          </a:xfrm>
          <a:prstGeom prst="rect">
            <a:avLst/>
          </a:prstGeom>
          <a:noFill/>
        </p:spPr>
      </p:pic>
      <p:pic>
        <p:nvPicPr>
          <p:cNvPr id="26628" name="Picture 4" descr="C:\Users\z555z\Pictures\2021-11-28\37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572000"/>
            <a:ext cx="3744416" cy="2286000"/>
          </a:xfrm>
          <a:prstGeom prst="rect">
            <a:avLst/>
          </a:prstGeom>
          <a:noFill/>
        </p:spPr>
      </p:pic>
      <p:pic>
        <p:nvPicPr>
          <p:cNvPr id="26629" name="Picture 5" descr="C:\Users\z555z\Pictures\2021-11-28\37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0"/>
            <a:ext cx="3696072" cy="2708920"/>
          </a:xfrm>
          <a:prstGeom prst="rect">
            <a:avLst/>
          </a:prstGeom>
          <a:noFill/>
        </p:spPr>
      </p:pic>
      <p:pic>
        <p:nvPicPr>
          <p:cNvPr id="7" name="Picture 5" descr="C:\Users\z555z\Pictures\2021-11-28\37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4200" y="152400"/>
            <a:ext cx="3696072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600201"/>
            <a:ext cx="5122912" cy="17567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z555z\Pictures\2021-11-28\3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048000" cy="2286000"/>
          </a:xfrm>
          <a:prstGeom prst="rect">
            <a:avLst/>
          </a:prstGeom>
          <a:noFill/>
        </p:spPr>
      </p:pic>
      <p:pic>
        <p:nvPicPr>
          <p:cNvPr id="4099" name="Picture 3" descr="C:\Users\z555z\Pictures\2021-11-28\3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9925" y="2348880"/>
            <a:ext cx="5244075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СПАСИБО ВСЕМ ЗА УЧАСТИЕ И ПРОВЕДЕНИЕ НЕДЕЛИ!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2780927"/>
            <a:ext cx="154360" cy="14401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Беседы.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1052736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Monotype Corsiva" pitchFamily="66" charset="0"/>
              </a:rPr>
              <a:t> 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5013176"/>
            <a:ext cx="308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Monotype Corsiva" pitchFamily="66" charset="0"/>
              </a:rPr>
              <a:t> 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1026" name="Picture 2" descr="C:\Users\z555z\Desktop\37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340769"/>
            <a:ext cx="4320480" cy="3240360"/>
          </a:xfrm>
          <a:prstGeom prst="rect">
            <a:avLst/>
          </a:prstGeom>
          <a:noFill/>
        </p:spPr>
      </p:pic>
      <p:pic>
        <p:nvPicPr>
          <p:cNvPr id="1027" name="Picture 3" descr="C:\Users\z555z\Pictures\2021-11-28\3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509" y="1340768"/>
            <a:ext cx="4416491" cy="3312368"/>
          </a:xfrm>
          <a:prstGeom prst="rect">
            <a:avLst/>
          </a:prstGeom>
          <a:noFill/>
        </p:spPr>
      </p:pic>
      <p:pic>
        <p:nvPicPr>
          <p:cNvPr id="1028" name="Picture 4" descr="C:\Users\z555z\Pictures\2021-11-28\37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365104"/>
            <a:ext cx="3960440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95400"/>
            <a:ext cx="8915400" cy="2305050"/>
          </a:xfrm>
        </p:spPr>
        <p:txBody>
          <a:bodyPr/>
          <a:lstStyle/>
          <a:p>
            <a:endParaRPr lang="ru-RU" sz="6000" b="1">
              <a:solidFill>
                <a:schemeClr val="accent2"/>
              </a:solidFill>
              <a:latin typeface="Monotype Corsiva" pitchFamily="66" charset="0"/>
            </a:endParaRPr>
          </a:p>
        </p:txBody>
      </p:sp>
      <p:pic>
        <p:nvPicPr>
          <p:cNvPr id="36868" name="Picture 4" descr="й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066800" y="260649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smtClean="0">
                <a:solidFill>
                  <a:schemeClr val="accent2"/>
                </a:solidFill>
                <a:latin typeface="Monotype Corsiva" pitchFamily="66" charset="0"/>
              </a:rPr>
              <a:t> </a:t>
            </a:r>
            <a:endParaRPr lang="ru-RU" sz="6000" b="1">
              <a:solidFill>
                <a:srgbClr val="0000CC"/>
              </a:solidFill>
              <a:latin typeface="Monotype Corsiva" pitchFamily="66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15616" y="4483859"/>
            <a:ext cx="7199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692696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Monotype Corsiva" pitchFamily="66" charset="0"/>
              </a:rPr>
              <a:t>Беседы 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3074" name="Picture 2" descr="C:\Users\z555z\Pictures\2021-11-28\3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852936"/>
            <a:ext cx="4584509" cy="3438382"/>
          </a:xfrm>
          <a:prstGeom prst="rect">
            <a:avLst/>
          </a:prstGeom>
          <a:noFill/>
        </p:spPr>
      </p:pic>
      <p:pic>
        <p:nvPicPr>
          <p:cNvPr id="3075" name="Picture 3" descr="C:\Users\z555z\Pictures\2021-11-28\3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412776"/>
            <a:ext cx="3744416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95400"/>
            <a:ext cx="8915400" cy="2305050"/>
          </a:xfrm>
        </p:spPr>
        <p:txBody>
          <a:bodyPr/>
          <a:lstStyle/>
          <a:p>
            <a:endParaRPr lang="ru-RU" sz="6000" b="1">
              <a:solidFill>
                <a:schemeClr val="accent2"/>
              </a:solidFill>
              <a:latin typeface="Monotype Corsiva" pitchFamily="66" charset="0"/>
            </a:endParaRPr>
          </a:p>
        </p:txBody>
      </p:sp>
      <p:pic>
        <p:nvPicPr>
          <p:cNvPr id="36868" name="Picture 4" descr="й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11560" y="404664"/>
            <a:ext cx="80648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</a:rPr>
              <a:t>Беседы</a:t>
            </a:r>
            <a:endParaRPr lang="ru-RU" sz="60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z555z\Pictures\2021-11-28\3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76872"/>
            <a:ext cx="3888432" cy="2916324"/>
          </a:xfrm>
          <a:prstGeom prst="rect">
            <a:avLst/>
          </a:prstGeom>
          <a:noFill/>
        </p:spPr>
      </p:pic>
      <p:pic>
        <p:nvPicPr>
          <p:cNvPr id="4099" name="Picture 3" descr="C:\Users\z555z\Pictures\2021-11-28\3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748812"/>
            <a:ext cx="3487316" cy="4649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58836fa2ee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843808" y="2636912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3212976"/>
            <a:ext cx="5958408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80000"/>
              </a:lnSpc>
              <a:buFont typeface="Wingdings" pitchFamily="2" charset="2"/>
              <a:buChar char="q"/>
            </a:pP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332656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ФИЛВОРДЫ</a:t>
            </a:r>
            <a:endParaRPr lang="ru-RU" sz="3200" dirty="0"/>
          </a:p>
        </p:txBody>
      </p:sp>
      <p:pic>
        <p:nvPicPr>
          <p:cNvPr id="5123" name="Picture 3" descr="C:\Users\z555z\Pictures\2021-11-28\3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</TotalTime>
  <Words>371</Words>
  <Application>Microsoft Office PowerPoint</Application>
  <PresentationFormat>Экран (4:3)</PresentationFormat>
  <Paragraphs>131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ОТКРЫТИЕ НЕДЕЛИ, БЕСЕДЫ</vt:lpstr>
      <vt:lpstr> Беседы.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8-Акласс</vt:lpstr>
      <vt:lpstr>Юный химик 8-Акласса</vt:lpstr>
      <vt:lpstr>Слайд 25</vt:lpstr>
      <vt:lpstr>Юный химик 8-Б класса</vt:lpstr>
      <vt:lpstr>6-А</vt:lpstr>
      <vt:lpstr>Слайд 28</vt:lpstr>
      <vt:lpstr>Слайд 29</vt:lpstr>
      <vt:lpstr>Слайд 30</vt:lpstr>
      <vt:lpstr>Химический диктант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Итоги</vt:lpstr>
      <vt:lpstr>Слайд 40</vt:lpstr>
      <vt:lpstr>«Знай.Умей.Действуй.»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Лучшие работы</vt:lpstr>
      <vt:lpstr>ФОТОРЕПОРТАЖИ</vt:lpstr>
      <vt:lpstr>Слайд 51</vt:lpstr>
      <vt:lpstr>Слайд 52</vt:lpstr>
      <vt:lpstr>СПАСИБО ВСЕМ ЗА УЧАСТИЕ И ПРОВЕДЕНИЕ НЕДЕЛИ!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21.09.2018</cp:lastModifiedBy>
  <cp:revision>141</cp:revision>
  <dcterms:created xsi:type="dcterms:W3CDTF">2013-02-07T15:38:10Z</dcterms:created>
  <dcterms:modified xsi:type="dcterms:W3CDTF">2021-12-03T05:18:31Z</dcterms:modified>
</cp:coreProperties>
</file>