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28682" cy="1177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ШКОЛЬНАЯ СТОЛОВАЯ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ЧИСТОПОЛЬСКАЯ СОШ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204864"/>
            <a:ext cx="6832759" cy="3843427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Чистопольская СОШ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1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85887"/>
            <a:ext cx="7704856" cy="4333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Чистопольская СОШ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3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516327" cy="422793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Чистопольская СОШ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0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3600" r="21401" b="6978"/>
          <a:stretch/>
        </p:blipFill>
        <p:spPr>
          <a:xfrm>
            <a:off x="4644008" y="820403"/>
            <a:ext cx="3613792" cy="2500347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773"/>
          <a:stretch/>
        </p:blipFill>
        <p:spPr>
          <a:xfrm>
            <a:off x="683568" y="490415"/>
            <a:ext cx="3672408" cy="2860039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01008"/>
            <a:ext cx="5094211" cy="286549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00"/>
          <a:stretch/>
        </p:blipFill>
        <p:spPr>
          <a:xfrm>
            <a:off x="539552" y="3675488"/>
            <a:ext cx="2811106" cy="241780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Чистопольская СОШ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0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3" t="13024" r="8660" b="9267"/>
          <a:stretch/>
        </p:blipFill>
        <p:spPr>
          <a:xfrm>
            <a:off x="899592" y="3620768"/>
            <a:ext cx="5162363" cy="2679121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915"/>
          <a:stretch/>
        </p:blipFill>
        <p:spPr>
          <a:xfrm rot="20792130">
            <a:off x="501753" y="414013"/>
            <a:ext cx="3873335" cy="2687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18000" b="18266"/>
          <a:stretch/>
        </p:blipFill>
        <p:spPr>
          <a:xfrm>
            <a:off x="6588224" y="3839025"/>
            <a:ext cx="1823079" cy="2448272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0" r="19900"/>
          <a:stretch/>
        </p:blipFill>
        <p:spPr>
          <a:xfrm rot="783786">
            <a:off x="4592380" y="757554"/>
            <a:ext cx="4126324" cy="3201458"/>
          </a:xfrm>
          <a:prstGeom prst="ellipse">
            <a:avLst/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Чистопольская СОШ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4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5300"/>
          <a:stretch/>
        </p:blipFill>
        <p:spPr>
          <a:xfrm>
            <a:off x="683569" y="764704"/>
            <a:ext cx="4104456" cy="2857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55276"/>
            <a:ext cx="4326232" cy="2433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 t="13912"/>
          <a:stretch/>
        </p:blipFill>
        <p:spPr>
          <a:xfrm>
            <a:off x="4513736" y="929207"/>
            <a:ext cx="3952448" cy="2528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Чистопольская СОШ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978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r="2469"/>
          <a:stretch/>
        </p:blipFill>
        <p:spPr>
          <a:xfrm>
            <a:off x="755576" y="764704"/>
            <a:ext cx="3813049" cy="2336232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5" y="3480423"/>
            <a:ext cx="5196070" cy="2922789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r="8599"/>
          <a:stretch/>
        </p:blipFill>
        <p:spPr>
          <a:xfrm>
            <a:off x="4788024" y="836712"/>
            <a:ext cx="3346932" cy="252028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Чистопольская СОШ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3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9882" r="5530"/>
          <a:stretch/>
        </p:blipFill>
        <p:spPr>
          <a:xfrm>
            <a:off x="611560" y="1340768"/>
            <a:ext cx="7861394" cy="4320480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Чистопольская СОШ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5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08867" cy="439248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Чистопольская СОШ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5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1" y="764705"/>
            <a:ext cx="4864540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49524"/>
            <a:ext cx="4820028" cy="2711266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r="22500" b="5911"/>
          <a:stretch/>
        </p:blipFill>
        <p:spPr>
          <a:xfrm>
            <a:off x="5292080" y="1113477"/>
            <a:ext cx="3240258" cy="2492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r="6689"/>
          <a:stretch/>
        </p:blipFill>
        <p:spPr>
          <a:xfrm>
            <a:off x="600211" y="4007314"/>
            <a:ext cx="2870623" cy="1995686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Чистопольская СОШ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2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</TotalTime>
  <Words>32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ШКОЛЬНАЯ СТОЛОВАЯ МБОУ ЧИСТОПОЛЬСКАЯ СОШ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СТОЛОВАЯ МБОУ ЧИСТОПОЛЬСКАЯ СОШ</dc:title>
  <cp:lastModifiedBy>Андрей</cp:lastModifiedBy>
  <cp:revision>6</cp:revision>
  <dcterms:modified xsi:type="dcterms:W3CDTF">2017-12-01T08:26:47Z</dcterms:modified>
</cp:coreProperties>
</file>