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42028"/>
            <a:ext cx="8100392" cy="112733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Кукольный </a:t>
            </a:r>
            <a:r>
              <a:rPr lang="en-US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театр </a:t>
            </a:r>
            <a:r>
              <a:rPr lang="en-US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 </a:t>
            </a:r>
            <a:r>
              <a:rPr lang="en-US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деревянных </a:t>
            </a:r>
            <a:r>
              <a:rPr lang="en-US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ложках</a:t>
            </a:r>
            <a:b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                          </a:t>
            </a:r>
            <a:r>
              <a:rPr lang="ru-RU" sz="4000" b="1" dirty="0" smtClean="0">
                <a:latin typeface="Monotype Corsiva" panose="03010101010201010101" pitchFamily="66" charset="0"/>
              </a:rPr>
              <a:t>В</a:t>
            </a:r>
            <a:r>
              <a:rPr lang="ru-RU" sz="2700" b="1" dirty="0" smtClean="0">
                <a:latin typeface="Monotype Corsiva" panose="03010101010201010101" pitchFamily="66" charset="0"/>
              </a:rPr>
              <a:t>оспитатель: </a:t>
            </a:r>
            <a:r>
              <a:rPr lang="ru-RU" sz="2700" b="1" dirty="0" err="1" smtClean="0">
                <a:latin typeface="Monotype Corsiva" panose="03010101010201010101" pitchFamily="66" charset="0"/>
              </a:rPr>
              <a:t>Ступак</a:t>
            </a:r>
            <a:r>
              <a:rPr lang="ru-RU" sz="2700" b="1" dirty="0" smtClean="0">
                <a:latin typeface="Monotype Corsiva" panose="03010101010201010101" pitchFamily="66" charset="0"/>
              </a:rPr>
              <a:t> </a:t>
            </a:r>
            <a:r>
              <a:rPr lang="en-US" sz="2700" b="1" dirty="0" smtClean="0">
                <a:latin typeface="Monotype Corsiva" panose="03010101010201010101" pitchFamily="66" charset="0"/>
              </a:rPr>
              <a:t> </a:t>
            </a:r>
            <a:r>
              <a:rPr lang="ru-RU" sz="2700" b="1" dirty="0" smtClean="0">
                <a:latin typeface="Monotype Corsiva" panose="03010101010201010101" pitchFamily="66" charset="0"/>
              </a:rPr>
              <a:t>И.Л.</a:t>
            </a:r>
            <a:endParaRPr lang="ru-RU" sz="2700" b="1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r="4535"/>
          <a:stretch/>
        </p:blipFill>
        <p:spPr bwMode="auto">
          <a:xfrm>
            <a:off x="11119" y="67827"/>
            <a:ext cx="8769812" cy="545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048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2636" y="3435606"/>
            <a:ext cx="4038600" cy="269240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5596" y="861740"/>
            <a:ext cx="4038600" cy="2692400"/>
          </a:xfr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390" y="2769611"/>
            <a:ext cx="2693987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2693987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263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"/>
            <a:ext cx="5424264" cy="3616176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-559" r="9185" b="559"/>
          <a:stretch/>
        </p:blipFill>
        <p:spPr>
          <a:xfrm>
            <a:off x="4067944" y="2636912"/>
            <a:ext cx="4968552" cy="4195580"/>
          </a:xfrm>
        </p:spPr>
      </p:pic>
    </p:spTree>
    <p:extLst>
      <p:ext uri="{BB962C8B-B14F-4D97-AF65-F5344CB8AC3E}">
        <p14:creationId xmlns:p14="http://schemas.microsoft.com/office/powerpoint/2010/main" val="4264802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метод папка\на 2019-2020 год\Воспитатель года\мастер класс\фото\IMG_34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060" cy="57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54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" r="6386"/>
          <a:stretch/>
        </p:blipFill>
        <p:spPr>
          <a:xfrm>
            <a:off x="179512" y="2704"/>
            <a:ext cx="8784975" cy="6855296"/>
          </a:xfrm>
        </p:spPr>
      </p:pic>
    </p:spTree>
    <p:extLst>
      <p:ext uri="{BB962C8B-B14F-4D97-AF65-F5344CB8AC3E}">
        <p14:creationId xmlns:p14="http://schemas.microsoft.com/office/powerpoint/2010/main" val="2628456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етод папка\на 2019-2020 год\Воспитатель года\мастер класс\фото\IMG_34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21295" y="1189447"/>
            <a:ext cx="6436890" cy="429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метод папка\на 2019-2020 год\Воспитатель года\мастер класс\фото\IMG_34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3198" y="1177444"/>
            <a:ext cx="6598125" cy="447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37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етод папка\на 2019-2020 год\Воспитатель года\мастер класс\фото\IMG_34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31285" y="1243453"/>
            <a:ext cx="5896830" cy="393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метод папка\на 2019-2020 год\Воспитатель года\мастер класс\фото\IMG_34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3795" y="1174837"/>
            <a:ext cx="557279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692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0874" y="1941860"/>
            <a:ext cx="4038600" cy="2692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6732" y="1996356"/>
            <a:ext cx="4038600" cy="26924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0768"/>
            <a:ext cx="2693987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085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метод папка\на 2019-2020 год\Воспитатель года\мастер класс\фото\IMG_34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84584" y="908720"/>
            <a:ext cx="47525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2088" y="1266874"/>
            <a:ext cx="5182196" cy="3454797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7256" y="2583384"/>
            <a:ext cx="486149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590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0588" y="944724"/>
            <a:ext cx="4968552" cy="331236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1660" y="2276872"/>
            <a:ext cx="4968552" cy="3312368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404177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70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40" y="3569717"/>
            <a:ext cx="4932425" cy="328828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5400600" cy="3600400"/>
          </a:xfrm>
        </p:spPr>
      </p:pic>
    </p:spTree>
    <p:extLst>
      <p:ext uri="{BB962C8B-B14F-4D97-AF65-F5344CB8AC3E}">
        <p14:creationId xmlns:p14="http://schemas.microsoft.com/office/powerpoint/2010/main" val="238429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6264696" cy="41764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068960"/>
            <a:ext cx="5292588" cy="3528392"/>
          </a:xfrm>
        </p:spPr>
      </p:pic>
    </p:spTree>
    <p:extLst>
      <p:ext uri="{BB962C8B-B14F-4D97-AF65-F5344CB8AC3E}">
        <p14:creationId xmlns:p14="http://schemas.microsoft.com/office/powerpoint/2010/main" val="5781299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</Words>
  <Application>Microsoft Office PowerPoint</Application>
  <PresentationFormat>Экран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Кукольный  театр  на  деревянных  ложках                                             Воспитатель: Ступак  И.Л.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X502C</dc:creator>
  <cp:lastModifiedBy>X502C</cp:lastModifiedBy>
  <cp:revision>14</cp:revision>
  <dcterms:created xsi:type="dcterms:W3CDTF">2019-12-16T14:09:16Z</dcterms:created>
  <dcterms:modified xsi:type="dcterms:W3CDTF">2019-12-17T12:44:58Z</dcterms:modified>
</cp:coreProperties>
</file>