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68" r:id="rId14"/>
    <p:sldId id="272" r:id="rId15"/>
    <p:sldId id="270" r:id="rId16"/>
    <p:sldId id="274" r:id="rId17"/>
    <p:sldId id="276" r:id="rId18"/>
    <p:sldId id="278" r:id="rId19"/>
    <p:sldId id="280" r:id="rId20"/>
    <p:sldId id="281" r:id="rId21"/>
    <p:sldId id="282" r:id="rId22"/>
    <p:sldId id="283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FF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45365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Тема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b="1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успешной организации образовательной деятельности по </a:t>
            </a:r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ФЭМП в соответствии с положением  ФГ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ОС </a:t>
            </a:r>
            <a:r>
              <a:rPr lang="ru-RU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ДО».</a:t>
            </a:r>
            <a:r>
              <a:rPr lang="ru-RU" sz="4000" dirty="0">
                <a:solidFill>
                  <a:schemeClr val="accent1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accent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229200"/>
            <a:ext cx="5112568" cy="10081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МБДОУ «ДС «Дружба» с. Скалистое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Ю.П.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Пространственная ориентировка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такое качество, с помощью которого устанавливаются отношения типа окрестностей и расстояния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613" r="9757" b="13240"/>
          <a:stretch/>
        </p:blipFill>
        <p:spPr bwMode="auto">
          <a:xfrm>
            <a:off x="2190800" y="1412776"/>
            <a:ext cx="5184576" cy="49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726212"/>
            <a:ext cx="2593152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успешной организации образовательной деятельности по математике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46984" y="4688710"/>
            <a:ext cx="4320479" cy="792948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64899" y="3795298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0" idx="0"/>
          </p:cNvCxnSpPr>
          <p:nvPr/>
        </p:nvCxnSpPr>
        <p:spPr>
          <a:xfrm flipH="1" flipV="1">
            <a:off x="6407223" y="1593226"/>
            <a:ext cx="1" cy="30954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340768"/>
            <a:ext cx="2412268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2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Тщательная подготовка к занятию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032016" y="3759387"/>
            <a:ext cx="41501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3630069" y="1299619"/>
            <a:ext cx="2769288" cy="202491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разнообразного материала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3447029" y="3501008"/>
            <a:ext cx="2952328" cy="216024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Продумывание форм организации детской деятельности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5969153" y="2506580"/>
            <a:ext cx="2736303" cy="1988855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Продумывание программного содержания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969284">
            <a:off x="6809191" y="1790295"/>
            <a:ext cx="2088231" cy="1524870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17682703">
            <a:off x="2799359" y="1202340"/>
            <a:ext cx="2291935" cy="1524870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0516161">
            <a:off x="4133855" y="5010430"/>
            <a:ext cx="2433833" cy="152487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t="11255" r="3949" b="2591"/>
          <a:stretch/>
        </p:blipFill>
        <p:spPr bwMode="auto">
          <a:xfrm>
            <a:off x="2915816" y="1032099"/>
            <a:ext cx="5975025" cy="435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291" y="1361404"/>
            <a:ext cx="2659525" cy="369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Информационно-образовательные ресурсы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340768"/>
            <a:ext cx="2412268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задачи на занятиях по ФЭМП: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2123728" y="1995286"/>
            <a:ext cx="2160240" cy="2592288"/>
          </a:xfrm>
          <a:prstGeom prst="arc">
            <a:avLst>
              <a:gd name="adj1" fmla="val 16200000"/>
              <a:gd name="adj2" fmla="val 5182984"/>
            </a:avLst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3419872" y="1773851"/>
            <a:ext cx="656092" cy="704033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857902" y="2612556"/>
            <a:ext cx="645307" cy="587718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801120" y="3322196"/>
            <a:ext cx="671466" cy="64162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48662" y="4062194"/>
            <a:ext cx="618480" cy="581829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075964" y="1977610"/>
            <a:ext cx="3672408" cy="296517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483527" y="2758156"/>
            <a:ext cx="3672408" cy="296517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503209" y="3494750"/>
            <a:ext cx="3672408" cy="296517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167142" y="4204849"/>
            <a:ext cx="3672408" cy="29651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речевые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6792"/>
            <a:ext cx="2311914" cy="369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и типы занятий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908720"/>
            <a:ext cx="5904656" cy="4608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занятия зависит от программных задач: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 Занятие полностью посвящено изучению нового материала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Занятие полностью посвящено повторению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Занятие смешанного типа</a:t>
            </a:r>
          </a:p>
          <a:p>
            <a:pPr marL="342900" indent="-342900">
              <a:buAutoNum type="arabicParenR" startAt="4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-проверочные занятия</a:t>
            </a:r>
          </a:p>
          <a:p>
            <a:pPr marL="342900" indent="-342900">
              <a:buAutoNum type="arabicParenR" startAt="4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занятий: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 Занятие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дидактических игр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Занятие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дидактических упражнений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Занятие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дидактических игр и упражнений одновременно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726212"/>
            <a:ext cx="2593152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успешной организации образовательной деятельности по математике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46984" y="4688710"/>
            <a:ext cx="4320479" cy="792948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64899" y="3795298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0" idx="0"/>
          </p:cNvCxnSpPr>
          <p:nvPr/>
        </p:nvCxnSpPr>
        <p:spPr>
          <a:xfrm flipH="1" flipV="1">
            <a:off x="6407223" y="1593226"/>
            <a:ext cx="1" cy="30954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480578" y="4003344"/>
            <a:ext cx="3925656" cy="685366"/>
          </a:xfrm>
          <a:prstGeom prst="ellipse">
            <a:avLst/>
          </a:prstGeom>
          <a:solidFill>
            <a:srgbClr val="0FF114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педагога к занятию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340768"/>
            <a:ext cx="2412268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3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методов обучения, используемых на занятиях по ФЭМП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090989" y="3305214"/>
            <a:ext cx="720080" cy="19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ИЛИ 1"/>
          <p:cNvSpPr/>
          <p:nvPr/>
        </p:nvSpPr>
        <p:spPr>
          <a:xfrm>
            <a:off x="3887924" y="1202310"/>
            <a:ext cx="4824536" cy="433852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572000" y="2221632"/>
            <a:ext cx="1584176" cy="504056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283968" y="3878440"/>
            <a:ext cx="1872208" cy="4320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637191" y="3878440"/>
            <a:ext cx="1728192" cy="468052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602764" y="2221632"/>
            <a:ext cx="1728192" cy="504056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726212"/>
            <a:ext cx="2593152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успешной организации образовательной деятельности по математике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46984" y="4688710"/>
            <a:ext cx="4320479" cy="792948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64899" y="3795298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0" idx="0"/>
          </p:cNvCxnSpPr>
          <p:nvPr/>
        </p:nvCxnSpPr>
        <p:spPr>
          <a:xfrm flipH="1" flipV="1">
            <a:off x="6407223" y="1593226"/>
            <a:ext cx="1" cy="30954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480578" y="4003344"/>
            <a:ext cx="3925656" cy="685366"/>
          </a:xfrm>
          <a:prstGeom prst="ellipse">
            <a:avLst/>
          </a:prstGeom>
          <a:solidFill>
            <a:srgbClr val="0FF114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педагога к занятию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83803" y="3389986"/>
            <a:ext cx="3546202" cy="54932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оптимальных методов и приемов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640" y="1556792"/>
            <a:ext cx="3036232" cy="369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подбор  раздаточного и демонстрационного материала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484784"/>
            <a:ext cx="5256584" cy="3841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должен быть в достаточном количестве на каждого  ребёнка + запасной материал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Различным на каждом занятии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Эстетичным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Понятен детям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Соответствовать друг другу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1418472"/>
            <a:ext cx="2665160" cy="3985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1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обучение занимательным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«Разбудить» познавательный интерес ребенка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05403" y="1650116"/>
            <a:ext cx="3411013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05402" y="3051092"/>
            <a:ext cx="3411013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Неожиданность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05401" y="4544694"/>
            <a:ext cx="3411013" cy="7929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Несоответствие прежним представлением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348666" y="1844824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88207" y="3267116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417849" y="4869160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3548" y="5711532"/>
            <a:ext cx="8183880" cy="6195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Задача взрослого  - поддержать интерес ребенка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726212"/>
            <a:ext cx="2593152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успешной организации образовательной деятельности по математике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3166" y="4994959"/>
            <a:ext cx="4320479" cy="90053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64899" y="3795298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489192" y="1726212"/>
            <a:ext cx="0" cy="30954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04839" y="4201151"/>
            <a:ext cx="3925656" cy="793808"/>
          </a:xfrm>
          <a:prstGeom prst="ellipse">
            <a:avLst/>
          </a:prstGeom>
          <a:solidFill>
            <a:srgbClr val="0FF114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педагога к занятию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9909" y="2315751"/>
            <a:ext cx="3178566" cy="933659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подбор раздаточного и демонстрационного материала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91" y="3309451"/>
            <a:ext cx="3546202" cy="84230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оптимальных методов и приемов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640" y="1556792"/>
            <a:ext cx="2604184" cy="369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Правильная речь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556792"/>
            <a:ext cx="5040560" cy="3816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воспитателя и ребенка должны быть: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Точной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Краткой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Чёткой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Ясной (меньше «воды»)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этом случае занятие проходит быстро и интересно</a:t>
            </a:r>
          </a:p>
        </p:txBody>
      </p:sp>
    </p:spTree>
    <p:extLst>
      <p:ext uri="{BB962C8B-B14F-4D97-AF65-F5344CB8AC3E}">
        <p14:creationId xmlns:p14="http://schemas.microsoft.com/office/powerpoint/2010/main" val="24439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88" y="1726212"/>
            <a:ext cx="2593152" cy="371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успешной организации образовательной деятельности по математике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3166" y="4994959"/>
            <a:ext cx="4320479" cy="90053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64899" y="3585718"/>
            <a:ext cx="1080120" cy="353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489192" y="1726212"/>
            <a:ext cx="0" cy="30954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04839" y="4201151"/>
            <a:ext cx="3925656" cy="793808"/>
          </a:xfrm>
          <a:prstGeom prst="ellipse">
            <a:avLst/>
          </a:prstGeom>
          <a:solidFill>
            <a:srgbClr val="0FF114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педагога к занятию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9909" y="2315751"/>
            <a:ext cx="3178566" cy="933659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Правильный подбор раздаточного и демонстрационного материала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091" y="3309451"/>
            <a:ext cx="3546202" cy="84230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оптимальных методов и приемов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40010" y="1567029"/>
            <a:ext cx="2498363" cy="748722"/>
          </a:xfrm>
          <a:prstGeom prst="ellipse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Грамотная речь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5985136" y="404665"/>
            <a:ext cx="1008112" cy="1162364"/>
          </a:xfrm>
          <a:prstGeom prst="flowChartExtract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6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861" y="1587640"/>
            <a:ext cx="2555633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определенной математической терминологией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1" t="19132" r="11091" b="14929"/>
          <a:stretch/>
        </p:blipFill>
        <p:spPr bwMode="auto">
          <a:xfrm>
            <a:off x="3203848" y="1593498"/>
            <a:ext cx="5463548" cy="40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Множество рассматривают как набор, совокупность, собрание каких-либо предметов и объектов, объединенных общим для всех характерным свойством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3" b="10467"/>
          <a:stretch/>
        </p:blipFill>
        <p:spPr bwMode="auto">
          <a:xfrm rot="20352336">
            <a:off x="521425" y="2531445"/>
            <a:ext cx="2560194" cy="199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806774"/>
            <a:ext cx="3069991" cy="199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070">
            <a:off x="5835513" y="3140968"/>
            <a:ext cx="28289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136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общая неизменная категория множества, которая является показателем мощности множества.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звуковое обозначение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Цифры – система знаков (буквы) для записи чисел (слов)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3709" r="2674" b="4727"/>
          <a:stretch/>
        </p:blipFill>
        <p:spPr bwMode="auto">
          <a:xfrm>
            <a:off x="1465942" y="1844824"/>
            <a:ext cx="5892801" cy="42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005" y="1412776"/>
            <a:ext cx="38366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Счетная деятельность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деятельность с конкретными элементами множества, при которых устанавливается взаимосвязь между предметами и числительными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48680"/>
            <a:ext cx="35875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Вычислительная деятельность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деятельность с абстрактными числами, осуществляемая посредством сложения и вычитания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34243" r="12251"/>
          <a:stretch/>
        </p:blipFill>
        <p:spPr bwMode="auto">
          <a:xfrm>
            <a:off x="639091" y="3212976"/>
            <a:ext cx="3782469" cy="29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30403" r="20048"/>
          <a:stretch/>
        </p:blipFill>
        <p:spPr bwMode="auto">
          <a:xfrm>
            <a:off x="5150590" y="2553345"/>
            <a:ext cx="3006436" cy="25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7704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качество и свойство предмета, с  помощью которого мы сравниваем предметы друг с другом и устанавливаем количественную характеристику сравниваемых предметов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10043" r="2824" b="6236"/>
          <a:stretch/>
        </p:blipFill>
        <p:spPr bwMode="auto">
          <a:xfrm>
            <a:off x="4211960" y="2783486"/>
            <a:ext cx="4461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7909" r="16000" b="5000"/>
          <a:stretch/>
        </p:blipFill>
        <p:spPr bwMode="auto">
          <a:xfrm>
            <a:off x="755576" y="2066854"/>
            <a:ext cx="328711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5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9928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Геометрическая фигура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абстрактное понятие, с помощью которого мы все окружающие нас предметы олицетворяем в форме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1434"/>
            <a:ext cx="4048772" cy="28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3" y="1772816"/>
            <a:ext cx="39693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9928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понятие, которое характеризуется сменой событий и явлений, а также длительностью их бытия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1" y="1772815"/>
            <a:ext cx="2835349" cy="28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5562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4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333</TotalTime>
  <Words>461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 Тема: «Модель успешной организации образовательной деятельности по ФЭМП в соответствии с положением  ФГОС ДО».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«Организация процесса математического развития дошкольников с учетом положения ФГОС ДО».</dc:title>
  <dc:creator>X502C</dc:creator>
  <cp:lastModifiedBy>X502C</cp:lastModifiedBy>
  <cp:revision>56</cp:revision>
  <dcterms:created xsi:type="dcterms:W3CDTF">2019-01-11T11:57:46Z</dcterms:created>
  <dcterms:modified xsi:type="dcterms:W3CDTF">2020-05-20T11:57:36Z</dcterms:modified>
</cp:coreProperties>
</file>