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73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0" r:id="rId20"/>
    <p:sldId id="287" r:id="rId21"/>
    <p:sldId id="288" r:id="rId22"/>
    <p:sldId id="261" r:id="rId23"/>
    <p:sldId id="262" r:id="rId24"/>
    <p:sldId id="290" r:id="rId25"/>
    <p:sldId id="289" r:id="rId26"/>
    <p:sldId id="292" r:id="rId27"/>
    <p:sldId id="293" r:id="rId28"/>
    <p:sldId id="263" r:id="rId29"/>
    <p:sldId id="291" r:id="rId30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Методический час</a:t>
            </a:r>
            <a:br>
              <a:rPr lang="ru-RU" b="1" dirty="0" smtClean="0"/>
            </a:br>
            <a:r>
              <a:rPr lang="ru-RU" dirty="0" smtClean="0"/>
              <a:t>Содержание </a:t>
            </a:r>
            <a:r>
              <a:rPr lang="ru-RU" dirty="0" smtClean="0"/>
              <a:t>педагогической работы с детьми 3-7 лет согласно основной образовательной программы детского сада в соответствии с ФГОС ДО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5517232"/>
            <a:ext cx="388843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 МБДОУ «ДС «Дружба» с. Скалистое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Ю.П.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семье и сообществе, патриотическое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064896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под.гр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327" y="2288981"/>
            <a:ext cx="1389856" cy="435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204865"/>
            <a:ext cx="1080120" cy="435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0384" y="2223508"/>
            <a:ext cx="1800200" cy="416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3966" y="2204865"/>
            <a:ext cx="2148514" cy="416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920255" y="2852937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095836" y="2775429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73324" y="2852937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795395" y="2724131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659" y="3684515"/>
            <a:ext cx="1910786" cy="31018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Знакомить с перспективой личности (ребенок посещает ДС, школьник учится, взрослый работает, пожилой передает опыт поколению). Развивать в детях качества свойственные их полу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5402" y="3699442"/>
            <a:ext cx="1940868" cy="2808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Закреплять знания у детей домашнего адреса, телефона, имени, отчества родителей, их профессиях. Дать знание об истории семьи.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3872987"/>
            <a:ext cx="1953128" cy="24416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Привлекать к созданию развивающей среды, участию в проектной деятельности, посильному участию в жизни ДС (подготовка к праздникам, выступлениям, соревнованиям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95102" y="3744060"/>
            <a:ext cx="2848897" cy="2699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Знакомить с достопримечательностями региона (страны). Воспитывать патриотические чувства. Знать флаг, герб, гимн России. При гимне вставать, а мальчикам и снимать головные уборы. Знать героев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6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Самообслуживание, самостоятельность, трудовое воспитание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en-US" sz="2800" b="1" i="1" dirty="0" smtClean="0">
                <a:solidFill>
                  <a:srgbClr val="002060"/>
                </a:solidFill>
              </a:rPr>
              <a:t>II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мл.гр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230" y="2039108"/>
            <a:ext cx="1714913" cy="8915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Культурно-гигиенические навыки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782" y="3214568"/>
            <a:ext cx="129614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Самообслуживание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230" y="4293096"/>
            <a:ext cx="1800200" cy="629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Общественно-полезный труд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0918" y="5301208"/>
            <a:ext cx="1412661" cy="3786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Труд в природе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1980078"/>
            <a:ext cx="6912768" cy="10095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Навыки во время еды (пользоваться ложкой, вилкой, салфеткой, пережёвывать пищу с закрытым ртом, не разговаривать с полным ртом, не крошить хлеб) и умывания (правильно мыть руки, лицо, пользоваться мылом, полотенцем, расческой, носовым платком)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5209" y="3212976"/>
            <a:ext cx="7109353" cy="597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Самостоятельно одеваться, раздеваться в определенной последовательности (надевать, снимать, застёгивать, расстегивать, складывать, вешать)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4209120"/>
            <a:ext cx="6696744" cy="7973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Выполнять элементарные поручения (готовить материалы к занятию), убирать игрушки. Во 2-й половине года привлекать к дежурству по столовой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6654" y="5229200"/>
            <a:ext cx="6612543" cy="5227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помощью взрослого: поливать растения, сажать лук, кормить птиц, расчищать снег.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8595" y="6160638"/>
            <a:ext cx="1457305" cy="5087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Уважение к труду взрослых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12430" y="2484861"/>
            <a:ext cx="111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19672" y="3511862"/>
            <a:ext cx="307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068079" y="5896194"/>
            <a:ext cx="6896409" cy="880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Знакомить с профессиями: воспитатель,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помощник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воспитателя, муз.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повар, врач, шофер, строитель. Расширять представление о трудовых действиях и результатах труда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8" idx="3"/>
          </p:cNvCxnSpPr>
          <p:nvPr/>
        </p:nvCxnSpPr>
        <p:spPr>
          <a:xfrm>
            <a:off x="1743579" y="5490554"/>
            <a:ext cx="268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5" idx="1"/>
          </p:cNvCxnSpPr>
          <p:nvPr/>
        </p:nvCxnSpPr>
        <p:spPr>
          <a:xfrm>
            <a:off x="2068079" y="4607810"/>
            <a:ext cx="271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7" idx="3"/>
          </p:cNvCxnSpPr>
          <p:nvPr/>
        </p:nvCxnSpPr>
        <p:spPr>
          <a:xfrm flipV="1">
            <a:off x="1765900" y="6414998"/>
            <a:ext cx="30217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Самообслуживание, самостоятельность, трудовое воспитание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ср.гр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230" y="2039108"/>
            <a:ext cx="1714913" cy="8915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Культурно-гигиенические навыки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782" y="3214568"/>
            <a:ext cx="129614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Самообслуживание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230" y="4293096"/>
            <a:ext cx="1800200" cy="629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Общественно-полезный труд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947" y="5490554"/>
            <a:ext cx="1412661" cy="3786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Труд в природе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1980078"/>
            <a:ext cx="6912768" cy="10095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мыть руки с мылом, по мере загрязнения, перед едой, после туалета. При кашле, чихе отворачиваться, прикрываться носовым платком. Правильно пользоваться столовыми приборами, есть бесшумно, полоскать рот после еды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5209" y="3140968"/>
            <a:ext cx="7109353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Самостоятельно одеваться, раздеваться, складывать и вешать одежду, приводить ее в порядок (чистить, сушить). Убирать за собой после окончания занятий по лепке, аппликации, рисованию (мыть стаканчики, кисточки, протирать стол)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91930" y="4279176"/>
            <a:ext cx="6696744" cy="9404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выполнять индивидуальные 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коллективные поручения, доводить дело до конца, самостоятельно поддерживать порядок в группе. Самостоятельно выполнять обязанности дежурных по столовой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59974" y="5346403"/>
            <a:ext cx="6927908" cy="6669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Поощрять желание поливать растения. Привлекать к посильной работе в огороде. Учить приводить в порядок трудовое оборудование, ставить на место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8595" y="6160638"/>
            <a:ext cx="1457305" cy="5087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Уважение к труду взрослых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12430" y="2484861"/>
            <a:ext cx="111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19672" y="3511862"/>
            <a:ext cx="307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31907" y="6228871"/>
            <a:ext cx="6896409" cy="4404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Знакомить с профессиями близких людей, их значимость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8" idx="3"/>
          </p:cNvCxnSpPr>
          <p:nvPr/>
        </p:nvCxnSpPr>
        <p:spPr>
          <a:xfrm>
            <a:off x="1750608" y="5679900"/>
            <a:ext cx="268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5" idx="1"/>
          </p:cNvCxnSpPr>
          <p:nvPr/>
        </p:nvCxnSpPr>
        <p:spPr>
          <a:xfrm>
            <a:off x="2020257" y="4677866"/>
            <a:ext cx="271673" cy="71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7" idx="3"/>
          </p:cNvCxnSpPr>
          <p:nvPr/>
        </p:nvCxnSpPr>
        <p:spPr>
          <a:xfrm flipV="1">
            <a:off x="1765900" y="6414998"/>
            <a:ext cx="30217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Самообслуживание, самостоятельность, трудовое воспитание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ст.гр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230" y="2039108"/>
            <a:ext cx="1714913" cy="8915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Культурно-гигиенические навыки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782" y="3214568"/>
            <a:ext cx="129614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Самообслуживание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230" y="4293096"/>
            <a:ext cx="1800200" cy="629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Общественно-полезный труд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947" y="5490554"/>
            <a:ext cx="1412661" cy="3786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Труд в природе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2084436"/>
            <a:ext cx="6912768" cy="800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Следить за чистотой своего тела, ногтей, одежды, прически. Замечать и устранять неполадки в своем внешнем виде. Совершенствовать культуру еды (есть аккуратно, бесшумно, сохранять правильную осанку, благодарить)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8396" y="3236555"/>
            <a:ext cx="7109353" cy="721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Закреплять умение быстро и аккуратно одеваться, раздеваться, соблюдать порядок в шкафу, заправлять постель. Самостоятельно готовить материалы к занятию, убирать и мыть их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91930" y="4279176"/>
            <a:ext cx="6696744" cy="73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Разъяснять значимость труда, воспитывать  умение доводить начатое до конца. Учить помогать взрослым поддерживать порядок в группе: протирать игрушки, пыль. На участке: подметать, убирать мусор, снег.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59974" y="5346403"/>
            <a:ext cx="6927908" cy="5228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Привлекать к труду на огороде, клумбе (собирать и сеять семена, пересаживать растения, перекапывания, рыхлить, поливать)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8595" y="6160638"/>
            <a:ext cx="1457305" cy="5087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Уважение к труду взрослых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12430" y="2484861"/>
            <a:ext cx="111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19672" y="3511862"/>
            <a:ext cx="307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31907" y="6228870"/>
            <a:ext cx="6896409" cy="51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Расширять представление о труде взрослых, его общественной значимости. Бережно относиться к тому, что сделано руками человека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8" idx="3"/>
          </p:cNvCxnSpPr>
          <p:nvPr/>
        </p:nvCxnSpPr>
        <p:spPr>
          <a:xfrm>
            <a:off x="1750608" y="5679900"/>
            <a:ext cx="268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5" idx="1"/>
          </p:cNvCxnSpPr>
          <p:nvPr/>
        </p:nvCxnSpPr>
        <p:spPr>
          <a:xfrm flipV="1">
            <a:off x="2020257" y="4646176"/>
            <a:ext cx="271673" cy="3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7" idx="3"/>
          </p:cNvCxnSpPr>
          <p:nvPr/>
        </p:nvCxnSpPr>
        <p:spPr>
          <a:xfrm flipV="1">
            <a:off x="1765900" y="6414998"/>
            <a:ext cx="30217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Самообслуживание, самостоятельность, трудовое воспитание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под.гр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230" y="2039108"/>
            <a:ext cx="1714913" cy="8915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Культурно-гигиенические навыки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782" y="3214568"/>
            <a:ext cx="129614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Самообслуживание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230" y="4293096"/>
            <a:ext cx="1800200" cy="629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Общественно-полезный труд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947" y="5490554"/>
            <a:ext cx="1412661" cy="3786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Труд в природе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51462" y="2012428"/>
            <a:ext cx="6912768" cy="944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Правильно и быстро умываться, насухо вытираться, чистить зубы, полоскать рот после еды, пользоваться носовым платком и расческой. Следить за опрятностью своей одежды, а также видеть и тактично сообщать о  неполадках во внешнем виде товарища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6990" y="3236554"/>
            <a:ext cx="7170760" cy="9125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Закреплять умение быстро и аккуратно одеваться, раздеваться, складывать в шкаф, ставить на место обувь, чистить ее, сушить мокрые вещи. Быстро и аккуратно заправлять постель. Своевременно готовить и убирать материалы к занятию. Убирать свое рабочее место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91930" y="4279176"/>
            <a:ext cx="6696744" cy="8780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объединятся для совместного труда. Планировать трудовую деятельность. Наводить порядок на участке (поливать песок, очищать дорожки, подметать, украшать участок к праздникам. Полностью сервировать стол.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59974" y="5346403"/>
            <a:ext cx="6927908" cy="674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Самостоятельно дежурить в уголке природы. Привлекать к посеву и сбору семян,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пересаживать растения, перекапывания, рыхлить,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поливать, пропалывать и окучивать грядки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8595" y="6160638"/>
            <a:ext cx="1457305" cy="5087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Уважение к труду взрослых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12430" y="2484861"/>
            <a:ext cx="111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19672" y="3511862"/>
            <a:ext cx="307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31907" y="6228870"/>
            <a:ext cx="6896409" cy="51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Расширять представление о труде взрослых, о значении их труда для общества. Развивать интерес к различным профессиям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8" idx="3"/>
          </p:cNvCxnSpPr>
          <p:nvPr/>
        </p:nvCxnSpPr>
        <p:spPr>
          <a:xfrm>
            <a:off x="1750608" y="5679900"/>
            <a:ext cx="268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7" idx="3"/>
            <a:endCxn id="15" idx="1"/>
          </p:cNvCxnSpPr>
          <p:nvPr/>
        </p:nvCxnSpPr>
        <p:spPr>
          <a:xfrm>
            <a:off x="2012430" y="4607811"/>
            <a:ext cx="279500" cy="110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7" idx="3"/>
          </p:cNvCxnSpPr>
          <p:nvPr/>
        </p:nvCxnSpPr>
        <p:spPr>
          <a:xfrm flipV="1">
            <a:off x="1765900" y="6414998"/>
            <a:ext cx="30217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Формирование основ безопасности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en-US" sz="2800" b="1" i="1" dirty="0" smtClean="0">
                <a:solidFill>
                  <a:srgbClr val="002060"/>
                </a:solidFill>
              </a:rPr>
              <a:t>II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мл.гр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0882" y="2012428"/>
            <a:ext cx="2478990" cy="8915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в природе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3386" y="3732355"/>
            <a:ext cx="2384478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на дороге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5" y="2051457"/>
            <a:ext cx="3960440" cy="9448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Правила поведения в природе (не рвать, не ломать, не трогать животных)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501008"/>
            <a:ext cx="3960440" cy="12581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Должны различать проезжую часть, тротуар. Понимать значение цветов светофора. Знать о безопасном поведении на дорогах (переходить дорогу, держась за руку взрослого)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3386" y="5440057"/>
            <a:ext cx="2487562" cy="970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собственной жизни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92113" y="5131511"/>
            <a:ext cx="3884343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Знакомить с опасностями дома, как передвигаться по лестнице, открывать и закрывать двери. Учить правилам в играх с мелкими предметами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68662" y="2342581"/>
            <a:ext cx="1080120" cy="1813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578454" y="5779583"/>
            <a:ext cx="1080120" cy="1813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465714" y="4121722"/>
            <a:ext cx="1080120" cy="1813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Формирование основ безопасности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ср.гр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0882" y="2012428"/>
            <a:ext cx="2478990" cy="8915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в природе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3386" y="3732355"/>
            <a:ext cx="2384478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на дороге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5" y="1997089"/>
            <a:ext cx="3960440" cy="10895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Дать представления о Съедобных, несъедобных, лекарственных растениях. Знакомить с опасными насекомыми и ядовитыми растениями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501008"/>
            <a:ext cx="396044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Дать понятие «улица», «тротуар», «перекресток», «остановка». Знать назначение светофора и полицейского. Знакомить со специальным транспортом: «скорая помощь», «пожарная», «полиция», троллейбус, автобус.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3386" y="5440057"/>
            <a:ext cx="2487562" cy="970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собственной жизни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92113" y="5131511"/>
            <a:ext cx="3884343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Знакомить с правилами использования бытовых электроприборов (пылесос, утюг). Знать как общаться с незнакомыми людьми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68662" y="2342581"/>
            <a:ext cx="1080120" cy="1813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578454" y="5779583"/>
            <a:ext cx="1080120" cy="1813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465714" y="4121722"/>
            <a:ext cx="1080120" cy="1813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Формирование основ безопасности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ст.гр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0882" y="2012428"/>
            <a:ext cx="2478990" cy="8915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в природе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17032"/>
            <a:ext cx="2384478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на дороге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772817"/>
            <a:ext cx="4968552" cy="12961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экологическую культуру. Учить не навредить животному и растительному миру. Знакомить с явлениями неживой природы (гром, гроза, молния, радуга). Знакомить с первой помощью при ушибах и укусах насекомых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3501008"/>
            <a:ext cx="5760640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Дать знания об элементах дороги (проезжая часть, пешеходный переход, тротуар), о движении транспорта, о работе светофора. Знакомить с правилами дорожного движения, с движениям пешеходов и велосипедистов. Знакомить с дорожными знаками: «Дети», «остановка», «пешеходный переход», «въезд запрещен» и т.д.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3386" y="5440057"/>
            <a:ext cx="2487562" cy="970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собственной жизни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5301207"/>
            <a:ext cx="4968551" cy="11264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Знакомить с правилами безопасного поведения в разное время года, об источниках опасности в быту, о работе пожарных, возникновении пожаров. Знакомить со службами «01», «02», «03»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68662" y="2342582"/>
            <a:ext cx="311250" cy="1503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578454" y="5779583"/>
            <a:ext cx="345474" cy="1813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771800" y="4177954"/>
            <a:ext cx="314198" cy="1026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Формирование основ безопасности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под.гр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0882" y="2012428"/>
            <a:ext cx="2478990" cy="8915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в природе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2418" y="3391380"/>
            <a:ext cx="2384478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на дороге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772817"/>
            <a:ext cx="4968552" cy="12961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с Красной книгой, с отдельными представителями животного и растительного мира, занесенными в нее. Расширять знания о явлениях природы: гром, гроза, молния, радуга, ураган, а также правилам поведения человека в этих условиях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7" y="3391380"/>
            <a:ext cx="5760640" cy="12312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Знакомить с понятиями «площадь», «бульвар», «проспект». Знакомить с дорожными знаками – предупреждающими, запрещающими и информационно-указательными. Дать представления о работе ГИБДД.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8100" y="4989908"/>
            <a:ext cx="2487562" cy="970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собственной жизни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04964" y="4897047"/>
            <a:ext cx="5159523" cy="15354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Закреплять правила безопасного обращения с бытовыми приборами. Правилами поведения в разное время года (купание в водоеме, катание на велосипеде, коньках, лыжах, санках). Расширять знания о работе МЧС, службы скорой помощи. Знать номера телефонов служб: «02», «02», «03»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68662" y="2342582"/>
            <a:ext cx="311250" cy="1503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297248" y="5483456"/>
            <a:ext cx="345474" cy="1813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862406" y="3808120"/>
            <a:ext cx="314198" cy="1026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0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772400" cy="1470025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Область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«Познавательное развитие»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89040"/>
            <a:ext cx="8280920" cy="2664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1. 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познавательно-исследовательской деятельности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2. Приобщение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социокультурным ценностям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3. ФЭМП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4. Ознакомление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миром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7095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20688"/>
            <a:ext cx="388843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Министр просвещения 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науки Российской федерации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5288" y="5949280"/>
            <a:ext cx="3888432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Гончарова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Наталья Георгиевна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811" y="5949280"/>
            <a:ext cx="3888432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Васильева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Ольга Юрьевна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6792" y="620688"/>
            <a:ext cx="388843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Министр образования и науки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Республики Крым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6" y="1484784"/>
            <a:ext cx="3155493" cy="428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31" y="1514305"/>
            <a:ext cx="3060353" cy="42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3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Развитие познавательно-исследовательской деятельности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«Познавательное развитие»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54383" y="2178574"/>
            <a:ext cx="4098159" cy="67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Представление об окружающем мире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8087" y="3016736"/>
            <a:ext cx="4104455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Сенсорное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87105" y="3789041"/>
            <a:ext cx="4065437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348880"/>
            <a:ext cx="6480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1043608" y="4083204"/>
            <a:ext cx="6480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3232760"/>
            <a:ext cx="6480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90720" y="4653136"/>
            <a:ext cx="4065437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(со средней группы)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1044274" y="4881504"/>
            <a:ext cx="6480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«Познавательное развитие»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5581" y="2695297"/>
            <a:ext cx="1800199" cy="891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младшая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538" y="5083870"/>
            <a:ext cx="2592287" cy="891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–Подготовительная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1948464"/>
            <a:ext cx="4176464" cy="1872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Величина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Ориентировка в пространстве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Ориентировка во времени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08479" y="4619694"/>
            <a:ext cx="4176464" cy="1872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и счет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Величина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Ориентировка в пространстве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Ориентировка во времени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275854" y="2924944"/>
            <a:ext cx="576063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449363" y="5447786"/>
            <a:ext cx="576063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Область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«Речевое  развитие»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861048"/>
            <a:ext cx="7488832" cy="2304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1. Развитие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 (формирование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словаря,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звуковая культура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речи, грамматический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 речи, связная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речь)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2. Художественная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1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Область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«Художественно-эстетическое  развитие»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429000"/>
            <a:ext cx="7992888" cy="2736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1. Приобщение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искусству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2. Изобразительная деятельность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(рисование, лепка, аппликация)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3. Конструирование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4. Музыка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43" y="1273373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Изобразительная деятельность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«Художественно-эстетическое  развитие»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2734962"/>
            <a:ext cx="1800199" cy="891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младшая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16857" y="2644234"/>
            <a:ext cx="3007471" cy="10727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71192" y="4806156"/>
            <a:ext cx="1800199" cy="891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6857" y="4581128"/>
            <a:ext cx="4049088" cy="13413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Декоративное рисование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987960" y="3045177"/>
            <a:ext cx="1220519" cy="1819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419872" y="5069895"/>
            <a:ext cx="788607" cy="1819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43" y="1273373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Изобразительная деятельность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«Художественно-эстетическое  развитие»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52330" y="1844824"/>
            <a:ext cx="2319860" cy="891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2163899"/>
            <a:ext cx="1800199" cy="891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2022" y="3717032"/>
            <a:ext cx="3105922" cy="25303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Предметное Рисование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Сюжетное Рисование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Декоративное Рисование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Декоративная лепка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Художественный труд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55976" y="3513534"/>
            <a:ext cx="4716016" cy="31683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Предметное Рисование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Сюжетное Рисование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Декоративное Рисование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Декоративная лепка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Художественный труд: работа с бумагой и картоном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Художественный труд: работа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тканью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Художественный труд: работа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природным материалом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979712" y="3140968"/>
            <a:ext cx="180019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732241" y="2888940"/>
            <a:ext cx="180019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43" y="1273373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конструктивно-модельная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«Художественно-эстетическое  развитие»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1985467"/>
            <a:ext cx="3636404" cy="8913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3494728"/>
            <a:ext cx="6708937" cy="23637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разнообразные постройки и конструкции (дома, спортивное и игровое оборудование)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новыми деталями (пластина, брусок, цилиндр, конус)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различные по величине конструкции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строить по рисунку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Объединять свои поделки в соответствии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бщим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замыслом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работать коллективно</a:t>
            </a:r>
          </a:p>
          <a:p>
            <a:pPr marL="342900" indent="-34290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27984" y="2959407"/>
            <a:ext cx="180019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43" y="1273373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конструктивно-модельная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8092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«Художественно-эстетическое  развитие»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5735" y="1844824"/>
            <a:ext cx="4536505" cy="445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2996952"/>
            <a:ext cx="8064895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видеть конструкцию и анализировать ее части, работать коллективно</a:t>
            </a:r>
          </a:p>
          <a:p>
            <a:pPr marL="342900" indent="-34290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158996" y="2384884"/>
            <a:ext cx="180019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642230" y="3717032"/>
            <a:ext cx="180019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105725" y="3717032"/>
            <a:ext cx="180019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843" y="4444787"/>
            <a:ext cx="2948849" cy="445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строительного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7" y="4227538"/>
            <a:ext cx="3024336" cy="445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деталей конструктора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8932" y="5301208"/>
            <a:ext cx="2948849" cy="10620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Различные конструкции одного объекта в соответствии с их назначением (мост для автомобилей, мост для людей)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890457"/>
            <a:ext cx="3960439" cy="16251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создавать  модели: самолет, поезд, и т.д. по рисунку, по словестной инструкции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создавать конструкции, объединенные общей темой (стоянка, заправка, детская площадка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Область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«Физическое  развитие»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5180" y="3717032"/>
            <a:ext cx="7416824" cy="19879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представлений о здоровом образе жизни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6927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X502C\Pictures\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 какой программе работает наш детский сад?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5660" y="1772816"/>
            <a:ext cx="7416824" cy="81649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На основании какой программы разработана основная образовательная программа МБДОУ?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5660" y="965121"/>
            <a:ext cx="6912768" cy="570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 основной образовательной программе детского сада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9276" y="2636912"/>
            <a:ext cx="677879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На основании примерной общеобразовательной программы  дошкольного образования «От рождения до школы»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3334" y="3460282"/>
            <a:ext cx="741682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На сколько частей делится Основная образовательная программа детского сада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2065" y="4373205"/>
            <a:ext cx="2679362" cy="479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На 2 части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3334" y="5085184"/>
            <a:ext cx="2522562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6200664"/>
            <a:ext cx="1105339" cy="3960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4355" y="6184481"/>
            <a:ext cx="1008112" cy="3960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5098436"/>
            <a:ext cx="2522562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Вариативная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(парциальная)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932040" y="5083227"/>
            <a:ext cx="792088" cy="2899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851920" y="5098436"/>
            <a:ext cx="730124" cy="2796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172341" y="5733256"/>
            <a:ext cx="0" cy="4004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129425" y="5756542"/>
            <a:ext cx="0" cy="4004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6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692696"/>
            <a:ext cx="8229600" cy="149817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образовательных задач предусматривается не только в рамках непосредственно образовательной деятельности, но и в ходе……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336" y="2468127"/>
            <a:ext cx="2520280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Режимных</a:t>
            </a:r>
            <a:r>
              <a:rPr lang="ru-RU" sz="2800" b="1" dirty="0" smtClean="0">
                <a:latin typeface="Monotype Corsiva" pitchFamily="66" charset="0"/>
              </a:rPr>
              <a:t> моментах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996952"/>
            <a:ext cx="2520280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 совместной деятельности взрослого и детей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4077072"/>
            <a:ext cx="252028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 самостоятельной деятельности дошкольников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Образовательные области: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79512" y="1772816"/>
            <a:ext cx="3888432" cy="12961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Социально-коммуникативное-развитие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680759" y="1751195"/>
            <a:ext cx="4202143" cy="12961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Познавательное развитие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351497" y="3200467"/>
            <a:ext cx="4430333" cy="135229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Речевое развитие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23528" y="4797152"/>
            <a:ext cx="4032448" cy="13332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Художественно-эстетическое развитие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690336" y="4797152"/>
            <a:ext cx="4058127" cy="13332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Физическое развитие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Область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«Социально-коммуникативное развитие»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816" y="3501008"/>
            <a:ext cx="8496944" cy="2952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Социализация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развитие общения, нравственное воспитание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Ребенок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семье и сообществе, патриотическое воспитание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Самообслуживание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самостоятельность, трудовое воспитание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 безопасности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58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семье и сообществе, патриотическое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208912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en-US" sz="2800" b="1" i="1" dirty="0" smtClean="0">
                <a:solidFill>
                  <a:srgbClr val="002060"/>
                </a:solidFill>
              </a:rPr>
              <a:t>II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мл.гр</a:t>
            </a:r>
            <a:r>
              <a:rPr lang="ru-RU" sz="2800" b="1" i="1" dirty="0" smtClean="0">
                <a:solidFill>
                  <a:srgbClr val="002060"/>
                </a:solidFill>
              </a:rPr>
              <a:t>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5"/>
            <a:ext cx="1389856" cy="435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204864"/>
            <a:ext cx="1080120" cy="435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204865"/>
            <a:ext cx="1800200" cy="416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3966" y="2204865"/>
            <a:ext cx="2148514" cy="416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450504" y="2708920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73754" y="2724131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446948" y="2724131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795395" y="2724131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797174"/>
            <a:ext cx="1656184" cy="2808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 мальчик (</a:t>
            </a:r>
            <a:r>
              <a:rPr lang="ru-RU" dirty="0"/>
              <a:t>д</a:t>
            </a:r>
            <a:r>
              <a:rPr lang="ru-RU" dirty="0" smtClean="0"/>
              <a:t>евочка), у тебя серые глаза, ты был маленьким ел из бутылочки, сейчас вырос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03140" y="3790245"/>
            <a:ext cx="1656184" cy="2808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зовут членов семьи, чем занимаются, во что играют с ребенком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90839" y="3645024"/>
            <a:ext cx="1656184" cy="2808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Знакомить с группой участком, оформлением ДС, с сотрудниками, называть их по имени отчеству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3645024"/>
            <a:ext cx="1656184" cy="2808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Напоминать детям где они живут - </a:t>
            </a:r>
            <a:r>
              <a:rPr lang="ru-RU" dirty="0"/>
              <a:t>село </a:t>
            </a:r>
            <a:r>
              <a:rPr lang="ru-RU" dirty="0" smtClean="0"/>
              <a:t>(город)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2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семье и сообществе, патриотическое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772400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ср.гр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5"/>
            <a:ext cx="1389856" cy="435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204864"/>
            <a:ext cx="1080120" cy="435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204865"/>
            <a:ext cx="1800200" cy="416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3966" y="2204865"/>
            <a:ext cx="2148514" cy="416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450504" y="2708920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73754" y="2724131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446948" y="2724131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795395" y="2724131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9572" y="3753858"/>
            <a:ext cx="1656184" cy="1533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Формировать первичные гендерные представления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3860445"/>
            <a:ext cx="1940868" cy="2377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Углублять знание о семье и представление о родственных отношениях (сын, дочь, папа, мама и т.д.)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99542" y="3939704"/>
            <a:ext cx="1953128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Продолжать знакомить с  сотрудниками ДОУ, традициями. Развивать чувство коллективизма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18298" y="3753858"/>
            <a:ext cx="2148514" cy="2699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Рассказывать о достопримечательностях родного края (поселка), о государственных праздниках, о Российской армии (пограничник, моряк, летчик)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6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семье и сообществе, патриотическое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8064896" cy="9058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Область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социально-коммуникативное развитие (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ст.гр</a:t>
            </a:r>
            <a:r>
              <a:rPr lang="ru-RU" sz="2800" b="1" i="1" dirty="0" smtClean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327" y="2288981"/>
            <a:ext cx="1389856" cy="435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204865"/>
            <a:ext cx="1080120" cy="435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0384" y="2223508"/>
            <a:ext cx="1800200" cy="416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3966" y="2204865"/>
            <a:ext cx="2148514" cy="416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920255" y="2852937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095836" y="2775429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73324" y="2852937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795395" y="2724131"/>
            <a:ext cx="971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659" y="3684515"/>
            <a:ext cx="1910786" cy="31018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Прививать ответственность за младших, уважение к старшим и пожилым людям. Уважать сверстников своего и противоположного пола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5402" y="3699442"/>
            <a:ext cx="1940868" cy="2808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Углублять знание о семье о ее истории, где работают родители и как важен их труд. Приучать к выполнению обязанностей по дому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3744060"/>
            <a:ext cx="1953128" cy="27636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Приобщать к мероприятиям в ДОУ. Вызвать стремление поддерживать чистоту группы, участка. Привлекать к оформлению участка, группы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95102" y="3744060"/>
            <a:ext cx="2848897" cy="2699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Расширять представление о малой Родине, достопримечательностях, культуре, традициях. Рассказать о столице России, о гербе, флаге, мелодии гимна. Воспитывать уважение к защитникам отечества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3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3c46c4499b3b3935c6cbfea9b0386487a62022"/>
</p:tagLst>
</file>

<file path=ppt/theme/theme1.xml><?xml version="1.0" encoding="utf-8"?>
<a:theme xmlns:a="http://schemas.openxmlformats.org/drawingml/2006/main" name="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autumn2_shablon</Template>
  <TotalTime>595</TotalTime>
  <Words>2055</Words>
  <Application>Microsoft Office PowerPoint</Application>
  <PresentationFormat>Экран (4:3)</PresentationFormat>
  <Paragraphs>303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autumn2_shablon</vt:lpstr>
      <vt:lpstr>Методический час Содержание педагогической работы с детьми 3-7 лет согласно основной образовательной программы детского сада в соответствии с ФГОС ДО</vt:lpstr>
      <vt:lpstr>Презентация PowerPoint</vt:lpstr>
      <vt:lpstr>1. По какой программе работает наш детский сад?</vt:lpstr>
      <vt:lpstr>Решение образовательных задач предусматривается не только в рамках непосредственно образовательной деятельности, но и в ходе……</vt:lpstr>
      <vt:lpstr>Образовательные области:</vt:lpstr>
      <vt:lpstr>Область  «Социально-коммуникативное развитие»</vt:lpstr>
      <vt:lpstr>2. Ребенок в семье и сообществе, патриотическое воспитание:    </vt:lpstr>
      <vt:lpstr>2. Ребенок в семье и сообществе, патриотическое воспитание:    </vt:lpstr>
      <vt:lpstr>2. Ребенок в семье и сообществе, патриотическое воспитание:    </vt:lpstr>
      <vt:lpstr>2. Ребенок в семье и сообществе, патриотическое воспитание:    </vt:lpstr>
      <vt:lpstr>3. Самообслуживание, самостоятельность, трудовое воспитание    </vt:lpstr>
      <vt:lpstr>3. Самообслуживание, самостоятельность, трудовое воспитание    </vt:lpstr>
      <vt:lpstr>3. Самообслуживание, самостоятельность, трудовое воспитание    </vt:lpstr>
      <vt:lpstr>3. Самообслуживание, самостоятельность, трудовое воспитание    </vt:lpstr>
      <vt:lpstr>4. Формирование основ безопасности    </vt:lpstr>
      <vt:lpstr>4. Формирование основ безопасности    </vt:lpstr>
      <vt:lpstr>4. Формирование основ безопасности    </vt:lpstr>
      <vt:lpstr>4. Формирование основ безопасности    </vt:lpstr>
      <vt:lpstr>Область  «Познавательное развитие»</vt:lpstr>
      <vt:lpstr>1. Развитие познавательно-исследовательской деятельности     </vt:lpstr>
      <vt:lpstr>3. Формирование элементарных математических представлений    </vt:lpstr>
      <vt:lpstr>Область  «Речевое  развитие»</vt:lpstr>
      <vt:lpstr>Область  «Художественно-эстетическое  развитие»</vt:lpstr>
      <vt:lpstr>2. Изобразительная деятельность    </vt:lpstr>
      <vt:lpstr>2. Изобразительная деятельность    </vt:lpstr>
      <vt:lpstr>3. конструктивно-модельная деятельность    </vt:lpstr>
      <vt:lpstr>3. конструктивно-модельная деятельность    </vt:lpstr>
      <vt:lpstr>Область  «Физическое  развитие»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педагогической работы с детьми 3-7 лет по образовательным областям</dc:title>
  <dc:creator>X502C</dc:creator>
  <cp:lastModifiedBy>X502C</cp:lastModifiedBy>
  <cp:revision>122</cp:revision>
  <dcterms:created xsi:type="dcterms:W3CDTF">2018-10-23T11:47:34Z</dcterms:created>
  <dcterms:modified xsi:type="dcterms:W3CDTF">2018-12-06T13:06:23Z</dcterms:modified>
</cp:coreProperties>
</file>