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13" r:id="rId3"/>
    <p:sldId id="314" r:id="rId4"/>
    <p:sldId id="304" r:id="rId5"/>
    <p:sldId id="273" r:id="rId6"/>
    <p:sldId id="274" r:id="rId7"/>
    <p:sldId id="308" r:id="rId8"/>
    <p:sldId id="309" r:id="rId9"/>
    <p:sldId id="311" r:id="rId10"/>
    <p:sldId id="281" r:id="rId11"/>
    <p:sldId id="282" r:id="rId12"/>
    <p:sldId id="306" r:id="rId13"/>
    <p:sldId id="283" r:id="rId14"/>
    <p:sldId id="284" r:id="rId15"/>
    <p:sldId id="285" r:id="rId16"/>
    <p:sldId id="305" r:id="rId17"/>
    <p:sldId id="290" r:id="rId18"/>
    <p:sldId id="319" r:id="rId19"/>
    <p:sldId id="310" r:id="rId20"/>
    <p:sldId id="300" r:id="rId21"/>
    <p:sldId id="298" r:id="rId22"/>
    <p:sldId id="318" r:id="rId23"/>
    <p:sldId id="29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33"/>
    <a:srgbClr val="FBFBDD"/>
    <a:srgbClr val="00CCFF"/>
    <a:srgbClr val="F8FDDB"/>
    <a:srgbClr val="538ED5"/>
    <a:srgbClr val="99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F79E-B068-402B-B2F9-23406277C7C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FC6B-40B8-4212-9549-1598F3DA9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0A265-EA63-4D73-A72D-AC84A4803F6F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26B5-59B3-4459-942D-6A378CC5F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ADA2-F0C9-4352-88CC-85B9306DAA36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5382-D339-4BC9-86B0-DE3C2C095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0233-1CDE-4455-B394-9118186721A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4EC1-5F84-43CD-B947-E52A30F83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339C-24A1-48B0-A363-3747112146D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7DEA-77A8-4563-90AC-D5403360A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056D-126E-41C1-B1A6-49A9A611C03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AFFB-9239-4B14-B654-D58BF77B2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732D-CF55-4A80-80A8-C7C5C854200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DD6B-9804-4613-AC43-0E4CD42C9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32C7-B7FF-4825-BE22-1B6BA8C1709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5F42-BDEC-4B35-ABAC-790454DB9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5A7E-67AF-41A5-B8E1-4388955464F1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91-5953-4A73-8D24-18723FF87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B5D8-9284-495B-B8A9-A9118C672596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8143-ADE3-4749-8E1B-71D2E6F8D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70E5-F026-448F-AA94-6A2C650D856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E4B5-234C-4F03-A8F7-69F5C2C8D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9C4BD-6001-4C6B-B368-803C6D873524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E79348-894F-48E1-9861-C0455A0F9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77475" y="692696"/>
            <a:ext cx="8229600" cy="3257560"/>
          </a:xfrm>
        </p:spPr>
        <p:txBody>
          <a:bodyPr/>
          <a:lstStyle/>
          <a:p>
            <a:pPr algn="ctr">
              <a:buNone/>
            </a:pPr>
            <a:endParaRPr lang="ru-RU" sz="54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 –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РОЛЕВАЯ ИГРА</a:t>
            </a:r>
          </a:p>
          <a:p>
            <a:pPr algn="ctr">
              <a:buFont typeface="Arial" charset="0"/>
              <a:buNone/>
            </a:pPr>
            <a:endParaRPr lang="ru-RU" sz="28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8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воспитатель </a:t>
            </a:r>
            <a:r>
              <a:rPr lang="ru-RU" sz="2800" b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Аппазова</a:t>
            </a: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Ленора </a:t>
            </a:r>
            <a:r>
              <a:rPr lang="ru-RU" sz="2800" b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Сеит-Нафеевна</a:t>
            </a:r>
            <a:endParaRPr lang="ru-RU" sz="28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8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38"/>
            <a:ext cx="3008313" cy="5483225"/>
          </a:xfrm>
        </p:spPr>
        <p:txBody>
          <a:bodyPr/>
          <a:lstStyle/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небе звёздочка искрится, спит клубком усатый кот,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Только повару не спится –повар затемно встаёт.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Каша булькает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легонько,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яичница шипит,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под вкусный шум и гомон к детям входит аппетит.</a:t>
            </a:r>
          </a:p>
          <a:p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Скажи, кто так вкусно готовит щи капустные,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Салаты, винегреты, все завтраки, обеды?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«БОЛЬНИЦА»</a:t>
            </a:r>
            <a:endParaRPr lang="ru-RU" b="1" smtClean="0"/>
          </a:p>
        </p:txBody>
      </p:sp>
      <p:sp>
        <p:nvSpPr>
          <p:cNvPr id="2150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формировать умение детей отображать в игре знания об окружающей жизни, показать социальную значимость медицины. Воспитывать уважение к труду медицинских работников, закреплять правила поведения в общественных местах.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14437"/>
          </a:xfrm>
        </p:spPr>
        <p:txBody>
          <a:bodyPr/>
          <a:lstStyle/>
          <a:p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Поднимите-ка рубашки, я послушаю живот.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Ой-ой-ой! Урчит там что-то, срочно выпейте компот.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врачом, наверно, буду, стану я лечить людей!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Буду ездить я повсюду и спасать больных детей!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715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Подлый вирус этот грипп, голова сейчас болит,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Поднялась температура и нужна теперь микстура.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«СТРОИТЕЛИ»</a:t>
            </a:r>
            <a:endParaRPr lang="ru-RU" smtClean="0">
              <a:solidFill>
                <a:srgbClr val="66FF33"/>
              </a:solidFill>
            </a:endParaRPr>
          </a:p>
        </p:txBody>
      </p:sp>
      <p:sp>
        <p:nvSpPr>
          <p:cNvPr id="31747" name="Содержимое 5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Закреплять в игре знания о труде строителя, формировать умение  действовать согласно принятой на себя роли, использовать атрибуты в соответствии с сюжетом. Отображать в игре знания об окружающей жизни, развивать творческое воображение, выразительность речи детей. 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Знает каждый в доме житель - этот дом возвёл  ... (строитель)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bg1"/>
                </a:solidFill>
                <a:cs typeface="Latha" pitchFamily="34" charset="0"/>
              </a:rPr>
              <a:t>Строим гараж</a:t>
            </a:r>
            <a:endParaRPr lang="ru-RU" sz="6600" dirty="0">
              <a:solidFill>
                <a:schemeClr val="bg1"/>
              </a:solidFill>
              <a:cs typeface="Latha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826705" cy="5120029"/>
          </a:xfrm>
        </p:spPr>
      </p:pic>
    </p:spTree>
    <p:extLst>
      <p:ext uri="{BB962C8B-B14F-4D97-AF65-F5344CB8AC3E}">
        <p14:creationId xmlns:p14="http://schemas.microsoft.com/office/powerpoint/2010/main" val="114023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mtClean="0">
              <a:solidFill>
                <a:srgbClr val="66FF33"/>
              </a:solidFill>
            </a:endParaRPr>
          </a:p>
        </p:txBody>
      </p:sp>
      <p:sp>
        <p:nvSpPr>
          <p:cNvPr id="37891" name="Содержимое 5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формировать умение детей  творчески воспроизводить в игре быт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50"/>
          </a:xfrm>
        </p:spPr>
        <p:txBody>
          <a:bodyPr/>
          <a:lstStyle/>
          <a:p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первоначальный этап усвоения общественного опыта. Ребёнок развивается под воздействием воспитания, под влиянием впечатлений от окружающего мира. Игра – наиболее доступный ребёнку вид деятельности, своеобразный способ переработки полученных впечатлений.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85875"/>
          </a:xfrm>
        </p:spPr>
        <p:txBody>
          <a:bodyPr/>
          <a:lstStyle/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детсаду решили дети в дочки- матери играть: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Саша будет  в роли папы, Настя - мамочка опять.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11" y="1600200"/>
            <a:ext cx="27155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50"/>
          </a:xfrm>
        </p:spPr>
        <p:txBody>
          <a:bodyPr/>
          <a:lstStyle/>
          <a:p>
            <a:pPr algn="ctr"/>
            <a:r>
              <a:rPr lang="ru-RU" sz="32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Кушай, дочка, не спеша, </a:t>
            </a:r>
            <a:br>
              <a:rPr lang="ru-RU" sz="32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каша очень хороша.</a:t>
            </a:r>
          </a:p>
        </p:txBody>
      </p:sp>
      <p:sp>
        <p:nvSpPr>
          <p:cNvPr id="39940" name="Текст 6"/>
          <p:cNvSpPr>
            <a:spLocks noGrp="1"/>
          </p:cNvSpPr>
          <p:nvPr>
            <p:ph type="body" sz="half" idx="2"/>
          </p:nvPr>
        </p:nvSpPr>
        <p:spPr>
          <a:xfrm flipV="1">
            <a:off x="1785938" y="6715125"/>
            <a:ext cx="5486400" cy="46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332656"/>
            <a:ext cx="6379096" cy="4784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3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7145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имеет важное значение в жизни ребёнка, имеет то же значение, какое у взрослого имеет деятельность – работа, служба. Каков ребёнок в игре, таким во многом он будет и в работе…</a:t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А.С.Макаренко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– </a:t>
            </a:r>
          </a:p>
        </p:txBody>
      </p:sp>
      <p:sp>
        <p:nvSpPr>
          <p:cNvPr id="409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творческая переработка пережитых впечатлений, комбинирование их и построение из них новой действительности, отвечающей запросам и влечениям самого ребёнка.</a:t>
            </a:r>
          </a:p>
          <a:p>
            <a:pPr algn="r">
              <a:buFont typeface="Arial" charset="0"/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 Развивать интерес и уважение к профессии парикмахера;  знакомить  с правилами поведения в парикмахерской.</a:t>
            </a:r>
          </a:p>
          <a:p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Формировать  умение самостоятельно развивать сюжет игры; согласовывать тему; распределять роли.</a:t>
            </a:r>
          </a:p>
          <a:p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Способствовать установлению в игре ролевого взаимодействия и усвоению ролевых взаимоотношений. Формировать правильные взаимоотношения детей в коллективе.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Ножницы возьмем у мамы - подстригаться будем сами.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Срежем волосы с макушки, оголим немножко ушки.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3573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 подстрижёт 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 современно. 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Дайте ножницы, расчёску - он вам 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сделает причёску.</a:t>
            </a: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«МАГАЗИН»</a:t>
            </a:r>
            <a:endParaRPr lang="ru-RU" smtClean="0"/>
          </a:p>
        </p:txBody>
      </p:sp>
      <p:sp>
        <p:nvSpPr>
          <p:cNvPr id="1433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Формировать умение  детей согласовывать собственный игровой замысел с замыслами сверстников, менять роли по ходу игры. Побуждать детей более широко использовать в играх знания об окружающей жизни; развивать диалогическую речь.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магазине возле касс продавец встречает нас.</a:t>
            </a:r>
            <a:b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 пакетами шуршит, то бумагой шелестит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2" y="892830"/>
            <a:ext cx="4040188" cy="3030141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91" y="908720"/>
            <a:ext cx="4041775" cy="303133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2" y="4037059"/>
            <a:ext cx="4040188" cy="27543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90" y="4035396"/>
            <a:ext cx="4041776" cy="278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«КАФЕ»</a:t>
            </a:r>
            <a:endParaRPr lang="ru-RU" b="1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Формировать умение детей  самостоятельно распределять роли и действовать в соответствии с ролью, учить самостоятельно создавать необходимую среду, закреплять   навыки доброжелательного, вежливого общения. 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Побуждать  детей  более широко использовать знания об окружающей жизни.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364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</vt:lpstr>
      <vt:lpstr>Дошкольный возраст – первоначальный этап усвоения общественного опыта. Ребёнок развивается под воздействием воспитания, под влиянием впечатлений от окружающего мира. Игра – наиболее доступный ребёнку вид деятельности, своеобразный способ переработки полученных впечатлений.</vt:lpstr>
      <vt:lpstr>Игра – </vt:lpstr>
      <vt:lpstr>Сюжетно-ролевая игра «ПАРИКМАХЕРСКАЯ»</vt:lpstr>
      <vt:lpstr>   Ножницы возьмем у мамы - подстригаться будем сами. Срежем волосы с макушки, оголим немножко ушки. </vt:lpstr>
      <vt:lpstr>  Парикмахер непременно подстрижёт  вас современно.  Дайте ножницы, расчёску - он вам  сделает причёску. </vt:lpstr>
      <vt:lpstr>Сюжетно-ролевая игра «МАГАЗИН»</vt:lpstr>
      <vt:lpstr>В магазине возле касс продавец встречает нас. То пакетами шуршит, то бумагой шелестит </vt:lpstr>
      <vt:lpstr>Сюжетно-ролевая игра  «КАФЕ»</vt:lpstr>
      <vt:lpstr>Презентация PowerPoint</vt:lpstr>
      <vt:lpstr>Скажи, кто так вкусно готовит щи капустные, Салаты, винегреты, все завтраки, обеды?</vt:lpstr>
      <vt:lpstr>Сюжетно-ролевая игра «БОЛЬНИЦА»</vt:lpstr>
      <vt:lpstr>Поднимите-ка рубашки, я послушаю живот. Ой-ой-ой! Урчит там что-то, срочно выпейте компот. </vt:lpstr>
      <vt:lpstr>Я врачом, наверно, буду, стану я лечить людей! Буду ездить я повсюду и спасать больных детей!</vt:lpstr>
      <vt:lpstr>Подлый вирус этот грипп, голова сейчас болит, Поднялась температура и нужна теперь микстура.</vt:lpstr>
      <vt:lpstr>Сюжетно-ролевая игра «СТРОИТЕЛИ»</vt:lpstr>
      <vt:lpstr> Знает каждый в доме житель - этот дом возвёл  ... (строитель) </vt:lpstr>
      <vt:lpstr>Строим гараж</vt:lpstr>
      <vt:lpstr>Сюжетно-ролевая игра  «СЕМЬЯ»</vt:lpstr>
      <vt:lpstr>В детсаду решили дети в дочки- матери играть: Саша будет  в роли папы, Настя - мамочка опять.  </vt:lpstr>
      <vt:lpstr>Кушай, дочка, не спеша,  каша очень хороша.</vt:lpstr>
      <vt:lpstr>       Игра имеет важное значение в жизни ребёнка, имеет то же значение, какое у взрослого имеет деятельность – работа, служба. Каков ребёнок в игре, таким во многом он будет и в работе…  А.С.Макаренко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X502C</cp:lastModifiedBy>
  <cp:revision>78</cp:revision>
  <dcterms:created xsi:type="dcterms:W3CDTF">2010-10-20T13:14:43Z</dcterms:created>
  <dcterms:modified xsi:type="dcterms:W3CDTF">2016-02-24T11:05:23Z</dcterms:modified>
</cp:coreProperties>
</file>