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sent5.com/presentation/3/-84892602_362663653.pdf-img/-84892602_362663653.pdf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488832" cy="56166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0242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fs.znanio.ru/d5aff2/29/4c/175d71941a2b4b447494f556014400e4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772400" cy="58388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27785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loud.prezentacii.org/18/03/47679/images/screen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cloud.prezentacii.org/18/03/47679/images/screen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12" y="269032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8202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ds02.infourok.ru/uploads/ex/0a82/000588c1-2a9bc0da/img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10723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cf.ppt-online.org/files1/slide/y/yqXjwoVFCDictMkBPR68h1uA0K2mlTUSQgLJ9r7Is/slide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8925"/>
            <a:ext cx="8929368" cy="66883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cf.ppt-online.org/files1/slide/y/yqXjwoVFCDictMkBPR68h1uA0K2mlTUSQgLJ9r7Is/slide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04" y="241325"/>
            <a:ext cx="8929368" cy="66883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845200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15</cp:revision>
  <dcterms:created xsi:type="dcterms:W3CDTF">2021-03-25T09:06:30Z</dcterms:created>
  <dcterms:modified xsi:type="dcterms:W3CDTF">2025-12-12T20:59:42Z</dcterms:modified>
</cp:coreProperties>
</file>