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7749"/>
    <a:srgbClr val="778753"/>
    <a:srgbClr val="D3DAC4"/>
    <a:srgbClr val="C6CFB1"/>
    <a:srgbClr val="9CAC78"/>
    <a:srgbClr val="CED6BC"/>
    <a:srgbClr val="B5FF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83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96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36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4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50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66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4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09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00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15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37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CB87-130C-4A34-A449-5D194D89A1D7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9E57-BD55-40B9-A858-64AF6B5797E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s://impercoin.ru/upload/resize_cache/iblock/e7c/250_250_1/00370r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287" y="6399882"/>
            <a:ext cx="704859" cy="7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percoin.ru/upload/resize_cache/iblock/e7c/250_250_1/00370r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2" y="5841087"/>
            <a:ext cx="704859" cy="7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percoin.ru/upload/resize_cache/iblock/e7c/250_250_1/00370r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71" y="6357695"/>
            <a:ext cx="704859" cy="7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Занятие &amp;quot;Муха-цокотуха&amp;quot; - изо, уроки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63" y="2523488"/>
            <a:ext cx="2076170" cy="25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1574" y="332466"/>
            <a:ext cx="687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n>
                  <a:solidFill>
                    <a:srgbClr val="697749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stra" pitchFamily="2" charset="0"/>
              </a:rPr>
              <a:t>Станция</a:t>
            </a:r>
          </a:p>
          <a:p>
            <a:pPr algn="ctr"/>
            <a:r>
              <a:rPr lang="ru-RU" sz="8800" b="1" dirty="0">
                <a:ln>
                  <a:solidFill>
                    <a:srgbClr val="697749"/>
                  </a:solidFill>
                </a:ln>
                <a:solidFill>
                  <a:srgbClr val="D3DAC4"/>
                </a:solidFill>
                <a:latin typeface="Astra" pitchFamily="2" charset="0"/>
              </a:rPr>
              <a:t>«Сказки и деньги»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643" y="3304419"/>
            <a:ext cx="3556573" cy="3553581"/>
          </a:xfrm>
          <a:prstGeom prst="rect">
            <a:avLst/>
          </a:prstGeom>
        </p:spPr>
      </p:pic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6" descr="https://impercoin.ru/upload/resize_cache/iblock/e7c/250_250_1/00370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3223" y="2910059"/>
            <a:ext cx="493818" cy="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79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0299 0.2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907" y="2866030"/>
            <a:ext cx="2619093" cy="2616891"/>
          </a:xfrm>
          <a:prstGeom prst="rect">
            <a:avLst/>
          </a:prstGeom>
        </p:spPr>
      </p:pic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84727" y="323853"/>
            <a:ext cx="10276764" cy="1322067"/>
          </a:xfrm>
          <a:prstGeom prst="flowChartTerminator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547" y="3108077"/>
            <a:ext cx="44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Рынок</a:t>
            </a:r>
          </a:p>
        </p:txBody>
      </p:sp>
      <p:sp>
        <p:nvSpPr>
          <p:cNvPr id="2" name="Облако 1"/>
          <p:cNvSpPr/>
          <p:nvPr/>
        </p:nvSpPr>
        <p:spPr>
          <a:xfrm>
            <a:off x="4162567" y="2205589"/>
            <a:ext cx="4578022" cy="2794312"/>
          </a:xfrm>
          <a:prstGeom prst="cloud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2615" y="446277"/>
            <a:ext cx="7393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Пошла Муха на базар и купила самовар. Назовите синоним слова базар. </a:t>
            </a:r>
          </a:p>
        </p:txBody>
      </p:sp>
    </p:spTree>
    <p:extLst>
      <p:ext uri="{BB962C8B-B14F-4D97-AF65-F5344CB8AC3E}">
        <p14:creationId xmlns:p14="http://schemas.microsoft.com/office/powerpoint/2010/main" xmlns="" val="278144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907" y="2866030"/>
            <a:ext cx="2619093" cy="2616891"/>
          </a:xfrm>
          <a:prstGeom prst="rect">
            <a:avLst/>
          </a:prstGeom>
        </p:spPr>
      </p:pic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422768" y="323853"/>
            <a:ext cx="8112369" cy="3654178"/>
          </a:xfrm>
          <a:prstGeom prst="flowChartTerminator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087816" y="4093525"/>
            <a:ext cx="4383660" cy="1645567"/>
          </a:xfrm>
          <a:prstGeom prst="cloud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32066" y="365466"/>
            <a:ext cx="6377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Братья сеяли пшеницу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Да возили в град-столицу;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Знать, столица та была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Недалече от села.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Там пшеницу продавали,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Деньги счётом принимали</a:t>
            </a:r>
          </a:p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И с набитою сумой</a:t>
            </a:r>
          </a:p>
          <a:p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</a:rPr>
              <a:t>Возвращалися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домой.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3901" y="365466"/>
            <a:ext cx="5657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какой сказки взяты строки?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7663" y="4500809"/>
            <a:ext cx="3758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«Конёк-горбунок»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366915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907" y="2866030"/>
            <a:ext cx="2619093" cy="2616891"/>
          </a:xfrm>
          <a:prstGeom prst="rect">
            <a:avLst/>
          </a:prstGeom>
        </p:spPr>
      </p:pic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84727" y="323853"/>
            <a:ext cx="10276764" cy="1322067"/>
          </a:xfrm>
          <a:prstGeom prst="flowChartTerminator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Героине какой сказки удалось за нетрудовую денежную единицу сделать выгоднейшую покупку к своему юбилею?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8458" y="3119114"/>
            <a:ext cx="410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«Муха-Цокотуха»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162567" y="2205589"/>
            <a:ext cx="4578022" cy="2794312"/>
          </a:xfrm>
          <a:prstGeom prst="cloud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6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907" y="2866030"/>
            <a:ext cx="2619093" cy="2616891"/>
          </a:xfrm>
          <a:prstGeom prst="rect">
            <a:avLst/>
          </a:prstGeom>
        </p:spPr>
      </p:pic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84727" y="323853"/>
            <a:ext cx="10276764" cy="1322067"/>
          </a:xfrm>
          <a:prstGeom prst="flowChartTerminator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567" y="3130454"/>
            <a:ext cx="420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4 сольдо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162567" y="2344615"/>
            <a:ext cx="4382111" cy="2655286"/>
          </a:xfrm>
          <a:prstGeom prst="cloud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45071" y="689653"/>
            <a:ext cx="895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Сколько стоил билет в театр Карабаса </a:t>
            </a:r>
            <a:r>
              <a:rPr lang="ru-RU" sz="3200" b="1" dirty="0" err="1">
                <a:solidFill>
                  <a:schemeClr val="bg1"/>
                </a:solidFill>
              </a:rPr>
              <a:t>Барабаса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49886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907" y="2866030"/>
            <a:ext cx="2619093" cy="2616891"/>
          </a:xfrm>
          <a:prstGeom prst="rect">
            <a:avLst/>
          </a:prstGeom>
        </p:spPr>
      </p:pic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610914" y="342460"/>
            <a:ext cx="10057922" cy="2372455"/>
          </a:xfrm>
          <a:prstGeom prst="flowChartTerminator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344" y="3002745"/>
            <a:ext cx="4230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a typeface="Calibri"/>
              </a:rPr>
              <a:t>Дядя Фёдор «Каникулы в Простоквашино»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681414" y="3002744"/>
            <a:ext cx="4348343" cy="2657597"/>
          </a:xfrm>
          <a:prstGeom prst="cloud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6710" y="436080"/>
            <a:ext cx="936212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Кто сказал эту фразу?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Чтобы продать что-нибудь ненужное, нужно сначала купить что-нибудь ненужное, а у нас   денег нет.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02399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906" y="2866030"/>
            <a:ext cx="2619093" cy="2616891"/>
          </a:xfrm>
          <a:prstGeom prst="rect">
            <a:avLst/>
          </a:prstGeom>
        </p:spPr>
      </p:pic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68836" y="6455391"/>
            <a:ext cx="436727" cy="272955"/>
          </a:xfrm>
          <a:prstGeom prst="chevron">
            <a:avLst/>
          </a:prstGeom>
          <a:solidFill>
            <a:srgbClr val="C6CFB1"/>
          </a:solidFill>
          <a:ln w="25400">
            <a:solidFill>
              <a:srgbClr val="77875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563077" y="323853"/>
            <a:ext cx="9440985" cy="2020762"/>
          </a:xfrm>
          <a:prstGeom prst="flowChartTerminator">
            <a:avLst/>
          </a:prstGeom>
          <a:noFill/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197" y="3917210"/>
            <a:ext cx="410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«Курочка Ряба»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256721" y="3194958"/>
            <a:ext cx="3668448" cy="2272332"/>
          </a:xfrm>
          <a:prstGeom prst="cloud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53078" y="549404"/>
            <a:ext cx="7483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Как звали героиню, которая принесла деду с бабкой сказочное богатство, но они не смогли им воспользоваться? </a:t>
            </a:r>
          </a:p>
        </p:txBody>
      </p:sp>
    </p:spTree>
    <p:extLst>
      <p:ext uri="{BB962C8B-B14F-4D97-AF65-F5344CB8AC3E}">
        <p14:creationId xmlns:p14="http://schemas.microsoft.com/office/powerpoint/2010/main" xmlns="" val="56238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7402" y="2787040"/>
            <a:ext cx="26209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1820985"/>
            <a:ext cx="4920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103925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143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subject>литературные деньги</dc:subject>
  <dc:creator>КЕВ</dc:creator>
  <cp:lastModifiedBy>1</cp:lastModifiedBy>
  <cp:revision>35</cp:revision>
  <dcterms:created xsi:type="dcterms:W3CDTF">2022-01-28T07:41:31Z</dcterms:created>
  <dcterms:modified xsi:type="dcterms:W3CDTF">2024-12-13T11:58:03Z</dcterms:modified>
</cp:coreProperties>
</file>