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handoutMasterIdLst>
    <p:handoutMasterId r:id="rId37"/>
  </p:handoutMasterIdLst>
  <p:sldIdLst>
    <p:sldId id="257" r:id="rId3"/>
    <p:sldId id="261" r:id="rId4"/>
    <p:sldId id="268" r:id="rId5"/>
    <p:sldId id="258" r:id="rId6"/>
    <p:sldId id="277" r:id="rId7"/>
    <p:sldId id="269" r:id="rId8"/>
    <p:sldId id="265" r:id="rId9"/>
    <p:sldId id="270" r:id="rId10"/>
    <p:sldId id="283" r:id="rId11"/>
    <p:sldId id="266" r:id="rId12"/>
    <p:sldId id="274" r:id="rId13"/>
    <p:sldId id="271" r:id="rId14"/>
    <p:sldId id="286" r:id="rId15"/>
    <p:sldId id="259" r:id="rId16"/>
    <p:sldId id="260" r:id="rId17"/>
    <p:sldId id="273" r:id="rId18"/>
    <p:sldId id="276" r:id="rId19"/>
    <p:sldId id="278" r:id="rId20"/>
    <p:sldId id="279" r:id="rId21"/>
    <p:sldId id="280" r:id="rId22"/>
    <p:sldId id="281" r:id="rId23"/>
    <p:sldId id="284" r:id="rId24"/>
    <p:sldId id="282" r:id="rId25"/>
    <p:sldId id="285" r:id="rId26"/>
    <p:sldId id="267" r:id="rId27"/>
    <p:sldId id="287" r:id="rId28"/>
    <p:sldId id="289" r:id="rId29"/>
    <p:sldId id="292" r:id="rId30"/>
    <p:sldId id="293" r:id="rId31"/>
    <p:sldId id="290" r:id="rId32"/>
    <p:sldId id="291" r:id="rId33"/>
    <p:sldId id="294" r:id="rId34"/>
    <p:sldId id="288" r:id="rId35"/>
    <p:sldId id="26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66"/>
    <a:srgbClr val="99FF99"/>
    <a:srgbClr val="3F3F3F"/>
    <a:srgbClr val="003300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9" autoAdjust="0"/>
    <p:restoredTop sz="93052" autoAdjust="0"/>
  </p:normalViewPr>
  <p:slideViewPr>
    <p:cSldViewPr snapToGrid="0" showGuides="1">
      <p:cViewPr varScale="1">
        <p:scale>
          <a:sx n="84" d="100"/>
          <a:sy n="84" d="100"/>
        </p:scale>
        <p:origin x="739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ustomXml" Target="../customXml/item3.xml"/><Relationship Id="rId43" Type="http://schemas.openxmlformats.org/officeDocument/2006/relationships/customXml" Target="../customXml/item2.xml"/><Relationship Id="rId42" Type="http://schemas.openxmlformats.org/officeDocument/2006/relationships/customXml" Target="../customXml/item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9.png"/><Relationship Id="rId7" Type="http://schemas.openxmlformats.org/officeDocument/2006/relationships/image" Target="../media/image5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19" y="-348976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87" y="-488997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8" y="5203990"/>
            <a:ext cx="1245487" cy="7871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87" y="5979790"/>
            <a:ext cx="1384005" cy="66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15" y="-419893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4766409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93" y="-252787"/>
            <a:ext cx="1913925" cy="2027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00" decel="45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0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4172" y="6581001"/>
            <a:ext cx="1161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F3F3F"/>
                </a:solidFill>
                <a:latin typeface="Acquest Script" pitchFamily="2" charset="0"/>
              </a:rPr>
              <a:t>Трефилова Р.П.</a:t>
            </a:r>
            <a:endParaRPr lang="ru-RU" sz="1200" dirty="0">
              <a:solidFill>
                <a:srgbClr val="3F3F3F"/>
              </a:solidFill>
              <a:latin typeface="Acquest Scrip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7.png"/><Relationship Id="rId7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7.png"/><Relationship Id="rId7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27.png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27.png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29.png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27.png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7.png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7.png"/><Relationship Id="rId7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229" y="1632704"/>
            <a:ext cx="10203542" cy="1698173"/>
          </a:xfrm>
          <a:prstGeom prst="roundRect">
            <a:avLst/>
          </a:prstGeom>
          <a:solidFill>
            <a:srgbClr val="99FF99">
              <a:alpha val="71000"/>
            </a:srgbClr>
          </a:solidFill>
          <a:ln w="38100">
            <a:solidFill>
              <a:srgbClr val="006600"/>
            </a:solidFill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edieval" pitchFamily="34" charset="-52"/>
              </a:rPr>
            </a:br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edieval" pitchFamily="34" charset="-52"/>
              </a:rPr>
            </a:br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edieval" pitchFamily="34" charset="-52"/>
              </a:rPr>
            </a:br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edieval" pitchFamily="34" charset="-52"/>
              </a:rPr>
            </a:br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edieval" pitchFamily="34" charset="-52"/>
              </a:rPr>
            </a:br>
            <a:r>
              <a:rPr lang="ru-RU" sz="4400" i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Интерактивная игра  </a:t>
            </a:r>
            <a:br>
              <a:rPr lang="ru-RU" i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5400" i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«Птицы родного края»</a:t>
            </a:r>
            <a:endParaRPr lang="ru-RU" sz="5400" b="1" i="1" cap="all" dirty="0">
              <a:ln w="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5371" y="5409179"/>
            <a:ext cx="5341258" cy="427852"/>
          </a:xfrm>
          <a:prstGeom prst="roundRect">
            <a:avLst/>
          </a:prstGeom>
          <a:solidFill>
            <a:srgbClr val="99FF99">
              <a:alpha val="70000"/>
            </a:srgb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Пепеляева Светлана Николаевна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5371" y="3715657"/>
            <a:ext cx="5341258" cy="408148"/>
          </a:xfrm>
          <a:prstGeom prst="roundRect">
            <a:avLst/>
          </a:prstGeom>
          <a:solidFill>
            <a:srgbClr val="99FF99">
              <a:alpha val="70000"/>
            </a:srgbClr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Окружающий мир, 4 класс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74980"/>
            <a:ext cx="4839012" cy="3795396"/>
          </a:xfrm>
          <a:prstGeom prst="round2DiagRect">
            <a:avLst>
              <a:gd name="adj1" fmla="val 20176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002060"/>
                </a:solidFill>
                <a:latin typeface="+mn-lt"/>
              </a:rPr>
              <a:t>Гнездо своё он в поле вьёт,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Где тянутся растения.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Его и песни, и полёт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Вошли 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в стихотворения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!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850249" y="3744686"/>
            <a:ext cx="3376800" cy="10069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Жаворонок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541" y="2365829"/>
            <a:ext cx="3376800" cy="9953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Соловей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249" y="1032930"/>
            <a:ext cx="3376800" cy="98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Лебедь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68" y="511759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0643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Днём спит, ночью летает,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Ухает, людей пугает.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В темноте горят глаза –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Всем мышам она гроза.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0743" y="1221364"/>
            <a:ext cx="3351832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Гаичка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00591" y="3975189"/>
            <a:ext cx="3331979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Желна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918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Никогда не строит для себя гнезда,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Соседкам яйца оставляет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И о птенцах не вспоминает.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850249" y="388768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Кукушка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Мухоловка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249" y="103293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Лазоревка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5885861" y="5464027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6" y="1031437"/>
            <a:ext cx="4932759" cy="3795396"/>
          </a:xfrm>
          <a:prstGeom prst="round2DiagRect">
            <a:avLst>
              <a:gd name="adj1" fmla="val 19474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Кто в студёную погоду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пингвин ныряет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воду?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Ходит кто по дну реки,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Где личинки и жуки?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полынье кому не зябко?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Птичку как зовут?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23784"/>
            <a:ext cx="3376800" cy="9306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Оляпка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Касатка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Береговушка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8098">
            <a:off x="10973554" y="4676407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12" y="5826563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749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Я весь день ловлю жуков,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Ем букашек, червяков.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Зимовать не улетаю,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Под карнизом обитаю.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Воробей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Зарянка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Варакушка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0877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Птичка яркая лесная,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Гнезда вьёт зимой она.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Клювом схожа 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с попугаем - 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Ест из шишек семена.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935113" y="2538299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Клёст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66857" y="1105249"/>
            <a:ext cx="330829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Коростель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3163" y="394616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Московка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6143906" y="5346856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216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На березу села стая,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Не свистит, не напевает, –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Это знает млад и стар,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Не поётся слово «Кар»!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Ворона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Вертишейка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Ворон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25" y="4651456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1579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За добычей наблюдает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Эта птица – рыболов,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Когти в рыбину вонзает,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Ловит в реках осетров.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Скопа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Кулик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Кряква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169">
            <a:off x="11191141" y="2873859"/>
            <a:ext cx="763115" cy="974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Журавль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Ремез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Лунь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351927" y="899886"/>
            <a:ext cx="4839012" cy="3926947"/>
          </a:xfrm>
          <a:prstGeom prst="round2DiagRect">
            <a:avLst>
              <a:gd name="adj1" fmla="val 24806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+mn-lt"/>
              </a:rPr>
              <a:t>Весной из дальних жарких стран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Летит к нам клином караван.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В пути без отдыха они.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Без пищи часто – ночи, дни.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Хоть в южных странах и теплей,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Но наша родина милей.</a:t>
            </a:r>
            <a:endParaRPr lang="ru-RU" sz="2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092" flipH="1">
            <a:off x="5492061" y="5367372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515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Белокрылая птица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Над морем летает,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Рыбу увидит —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Клювом хватает.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Чайка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Пингвин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Альбатрос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923" flipH="1">
            <a:off x="10706617" y="1557131"/>
            <a:ext cx="971850" cy="1208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479459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244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982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Спинкою зеленовата,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Животиком желтовата,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Чёрненькая шапочка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И полоска шарфика. 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Синица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Сорока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Скопа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00" y="2314576"/>
            <a:ext cx="1003196" cy="1281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749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В певчем деле эта птица,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Прямо скажем - мастерица,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Родственник он воробья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И напарник соловья.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Дрозд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Вьюрок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Дубонос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13" y="0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1867">
            <a:off x="7353077" y="5431402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76" y="5826563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6023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sz="3100" b="1" dirty="0">
                <a:solidFill>
                  <a:srgbClr val="002060"/>
                </a:solidFill>
                <a:latin typeface="+mn-lt"/>
              </a:rPr>
              <a:t>Поёт она в парках, пестра и опрятна,</a:t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sz="3100" b="1" dirty="0">
                <a:solidFill>
                  <a:srgbClr val="002060"/>
                </a:solidFill>
                <a:latin typeface="+mn-lt"/>
              </a:rPr>
              <a:t>У птицы на крыльях есть белые пятна,</a:t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sz="3100" b="1" dirty="0">
                <a:solidFill>
                  <a:srgbClr val="002060"/>
                </a:solidFill>
                <a:latin typeface="+mn-lt"/>
              </a:rPr>
              <a:t>Леса бороздит перелётный кораблик,</a:t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sz="3100" b="1" dirty="0">
                <a:solidFill>
                  <a:srgbClr val="002060"/>
                </a:solidFill>
                <a:latin typeface="+mn-lt"/>
              </a:rPr>
              <a:t>А как вокалист называется? ...</a:t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Зяблик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Конек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Королек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74980"/>
            <a:ext cx="4839012" cy="3795396"/>
          </a:xfrm>
          <a:prstGeom prst="round2DiagRect">
            <a:avLst>
              <a:gd name="adj1" fmla="val 22982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Весь размером он с орех,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Птиц почти что меньше всех,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Комаров и мух противник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Бойкий, рыженький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...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850249" y="3744686"/>
            <a:ext cx="3376800" cy="10069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Крапивник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541" y="2365829"/>
            <a:ext cx="3376800" cy="9953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Дербник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249" y="1032930"/>
            <a:ext cx="3376800" cy="9845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Тупик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247">
            <a:off x="10711911" y="5531386"/>
            <a:ext cx="874116" cy="11163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28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Я вчера гулял в пургу,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Видел веточку в снегу,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А на ветке красный шарик.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Кто же он, живой фонарик?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Снегирь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Рябинник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Чечевица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10806923" y="3020594"/>
            <a:ext cx="1134753" cy="1449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1345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Перелётная то птица.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Только нá землю садится –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Сразу хвостиком трясёт,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Будто за собой зовёт.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По дорожке не прыжками,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Аккуратными шажками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Быстро и изящно ходит,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Червячков в траве находит.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Трясогузка 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Овсянка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Сизоворонка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684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Эта птица – символ мира,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Чердаки её квартира,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Там, где площади, фонтаны,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Ищет крошки постоянно!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40290" y="393809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Голубь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Чайка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0290" y="2487412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Жаворонок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34" y="5460735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5013260" y="5607271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28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Эти птички с хохолком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И красивые притом,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рябину прилетели.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Птички эти —…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Свиристель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Вяхирь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Коростель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11133172" y="2035464"/>
            <a:ext cx="755919" cy="965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6484581" y="5728899"/>
            <a:ext cx="755919" cy="965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35989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684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Птица медленно плывёт,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Словно белый теплоход.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Горделива и красива,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Терпелива и пуглива.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40290" y="393809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Лебедь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Гагара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0290" y="2487412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Чомга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563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4653469" y="5975477"/>
            <a:ext cx="695140" cy="8644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28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Шум и гам по всей округе,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Птицы мечутся в испуге.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Появился в небе хищник,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Чем полакомиться ищет.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Ястреб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Аист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Цапля 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11133172" y="2035464"/>
            <a:ext cx="755919" cy="965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8041776" y="5880940"/>
            <a:ext cx="755919" cy="965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2" y="6060449"/>
            <a:ext cx="1193880" cy="79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684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Ноги есть, но не умеет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Он ходить. Летает лишь.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Крылья длинные имеет,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Ловит мошек быстрый…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40290" y="393809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Стриж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Гусь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0290" y="2487412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Сыч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0" y="4826833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08" y="-1802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918"/>
              <a:gd name="adj2" fmla="val 0"/>
            </a:avLst>
          </a:prstGeom>
          <a:solidFill>
            <a:srgbClr val="99FF66">
              <a:alpha val="67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002060"/>
                </a:solidFill>
                <a:latin typeface="+mn-lt"/>
              </a:rPr>
              <a:t>Петь люблю рассветной тишью,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Так влюблён я в песнь свою,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Ничего вокруг не слышу,</a:t>
            </a:r>
            <a:br>
              <a:rPr lang="ru-RU" sz="3300" b="1" dirty="0">
                <a:solidFill>
                  <a:srgbClr val="00206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Если только запою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.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Глухарь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Рябчик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Перепел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7373261" y="5475844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28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По всей Европе обитает,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На зиму в Африку летает.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С ним весело и не до скуки –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Легко заучивает звуки.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 Живёт под крышею певец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Красавчик, умничка…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Скворец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Удод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Чечетка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" y="3885239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6415807" y="5535316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684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Желанная гостья 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из теплого края,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Живет под крышей нашего сарая.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Рук нет – глину таскает,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Топора нет – дом строит.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40290" y="393809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Ласточка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0290" y="1032678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Пищуха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0290" y="2487412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Галка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170">
            <a:off x="11068610" y="3468436"/>
            <a:ext cx="900176" cy="114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5" y="-202179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002" y="5593268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2" y="3927667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4653469" y="5975477"/>
            <a:ext cx="695140" cy="8644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28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И летает, и ныряет,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речке пищу добывает.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Видит, рыбка там плывёт,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Тут же под воду нырнёт.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Грудка яркая горит,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Что за птичка? Говори!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259635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Зимородок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3833" y="1105250"/>
            <a:ext cx="3334224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Конёк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Неясыть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11133172" y="2035464"/>
            <a:ext cx="755919" cy="965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8041776" y="5880940"/>
            <a:ext cx="755919" cy="965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2" y="6060449"/>
            <a:ext cx="1193880" cy="79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5989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170">
            <a:off x="10773309" y="5447243"/>
            <a:ext cx="900176" cy="1149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4" y="5677897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1345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Кто без нот и без свирели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Лучше всех выводит трели,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Голосистей и нежней?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Кто же это?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Соловей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Воробей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Козодой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0972" y="2438400"/>
            <a:ext cx="7170057" cy="1654629"/>
          </a:xfrm>
          <a:prstGeom prst="roundRect">
            <a:avLst/>
          </a:prstGeom>
          <a:solidFill>
            <a:srgbClr val="99FF66">
              <a:alpha val="67000"/>
            </a:srgb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002060"/>
                </a:solidFill>
                <a:latin typeface="Medieval" pitchFamily="34" charset="-52"/>
              </a:rPr>
              <a:t>Спасибо за игру!</a:t>
            </a:r>
            <a:endParaRPr lang="ru-RU" sz="4800" b="1" dirty="0">
              <a:solidFill>
                <a:srgbClr val="002060"/>
              </a:solidFill>
              <a:latin typeface="Medieval" pitchFamily="34" charset="-52"/>
            </a:endParaRPr>
          </a:p>
        </p:txBody>
      </p:sp>
      <p:sp>
        <p:nvSpPr>
          <p:cNvPr id="2" name="Знак умножения 1">
            <a:hlinkClick r:id="" action="ppaction://hlinkshowjump?jump=endshow"/>
          </p:cNvPr>
          <p:cNvSpPr/>
          <p:nvPr/>
        </p:nvSpPr>
        <p:spPr>
          <a:xfrm>
            <a:off x="11165840" y="5730240"/>
            <a:ext cx="548640" cy="640080"/>
          </a:xfrm>
          <a:prstGeom prst="mathMultipl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4620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Всё время стучит,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Деревья долбит.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Но их не калечит,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А только лечит.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850249" y="388768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Дятел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Клинтух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249" y="103293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Аист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11" y="518871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0176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+mn-lt"/>
              </a:rPr>
              <a:t>Очень красивый лесной петушок: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Красные брови, как гребешок,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Хвостик косицами, черные перья.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Любит весною танцы, веселье.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Песни поет, говорят, что токует.</a:t>
            </a:r>
            <a:br>
              <a:rPr lang="ru-RU" sz="2600" b="1" dirty="0">
                <a:solidFill>
                  <a:srgbClr val="002060"/>
                </a:solidFill>
                <a:latin typeface="+mn-lt"/>
              </a:rPr>
            </a:br>
            <a:r>
              <a:rPr lang="ru-RU" sz="2600" b="1" dirty="0">
                <a:solidFill>
                  <a:srgbClr val="002060"/>
                </a:solidFill>
                <a:latin typeface="+mn-lt"/>
              </a:rPr>
              <a:t>Знаешь ли ты птицу такую?</a:t>
            </a:r>
            <a:endParaRPr lang="ru-RU" sz="2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77056" y="2523784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Тетерев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5256" y="1032678"/>
            <a:ext cx="3351833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Коршун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15106" y="3960676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Куропатка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3918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Птичка эта - альпинист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По деревьям вверх 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и вниз,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Ходит быстро, 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не догнать,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Кто сумеет отгадать?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850249" y="388768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Поползень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Пастушок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249" y="1032931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Пухляк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28" y="5385048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00" y="2292352"/>
            <a:ext cx="935644" cy="1194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1813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Чёрно - белых птичек стая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У пруда всех окликает.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Раскричались: - Чьи вы? Чьи вы?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Это нас увидел…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Чибис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Чиж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Чирок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94" y="2642510"/>
            <a:ext cx="981046" cy="1252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79" y="0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957942"/>
            <a:ext cx="4839012" cy="3918857"/>
          </a:xfrm>
          <a:prstGeom prst="round2DiagRect">
            <a:avLst>
              <a:gd name="adj1" fmla="val 21651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+mn-lt"/>
              </a:rPr>
              <a:t>Белобокая красотка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Балаболит, как трещотка.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Все блестяшки издалёка</a:t>
            </a:r>
            <a:br>
              <a:rPr lang="ru-RU" sz="3000" b="1" dirty="0">
                <a:solidFill>
                  <a:srgbClr val="002060"/>
                </a:solidFill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</a:rPr>
              <a:t>Тащит в гнёздышко…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862541" y="957944"/>
            <a:ext cx="3376800" cy="1190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Сорока </a:t>
            </a:r>
            <a:endParaRPr lang="ru-RU" sz="2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2541" y="2336799"/>
            <a:ext cx="3376800" cy="11611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Сверчок </a:t>
            </a:r>
            <a:endParaRPr lang="ru-RU" sz="2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541" y="3686628"/>
            <a:ext cx="3376800" cy="1190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Сапсан </a:t>
            </a:r>
            <a:endParaRPr lang="ru-RU" sz="2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13" y="0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328">
            <a:off x="7718684" y="5431402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ound2DiagRect">
            <a:avLst>
              <a:gd name="adj1" fmla="val 22515"/>
              <a:gd name="adj2" fmla="val 0"/>
            </a:avLst>
          </a:prstGeom>
          <a:solidFill>
            <a:srgbClr val="99FF66">
              <a:alpha val="70000"/>
            </a:srgb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На репье он очень ловко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Треплет цепкие головки,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Сыплет семечки на пол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Птичка бойкая ...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Щегол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62541" y="2497135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Орел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62541" y="3962833"/>
            <a:ext cx="3376800" cy="86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Перепел </a:t>
            </a:r>
            <a:endParaRPr lang="ru-RU" sz="2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AAC4FE-6AA2-4812-A805-2E0A445923BA}">
  <ds:schemaRefs/>
</ds:datastoreItem>
</file>

<file path=customXml/itemProps2.xml><?xml version="1.0" encoding="utf-8"?>
<ds:datastoreItem xmlns:ds="http://schemas.openxmlformats.org/officeDocument/2006/customXml" ds:itemID="{D7DA39ED-743A-42D6-9416-1284B80FBA42}">
  <ds:schemaRefs/>
</ds:datastoreItem>
</file>

<file path=customXml/itemProps3.xml><?xml version="1.0" encoding="utf-8"?>
<ds:datastoreItem xmlns:ds="http://schemas.openxmlformats.org/officeDocument/2006/customXml" ds:itemID="{6A3FA65F-4361-4E04-8BDA-4F8256B2EBC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4165</Words>
  <Application>WPS Presentation</Application>
  <PresentationFormat>Широкоэкранный</PresentationFormat>
  <Paragraphs>272</Paragraphs>
  <Slides>34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SimSun</vt:lpstr>
      <vt:lpstr>Wingdings</vt:lpstr>
      <vt:lpstr>Acquest Script</vt:lpstr>
      <vt:lpstr>Segoe Print</vt:lpstr>
      <vt:lpstr>Segoe UI Light</vt:lpstr>
      <vt:lpstr>Segoe UI</vt:lpstr>
      <vt:lpstr>Medieval</vt:lpstr>
      <vt:lpstr>Calibri</vt:lpstr>
      <vt:lpstr>Microsoft YaHei</vt:lpstr>
      <vt:lpstr>Arial Unicode MS</vt:lpstr>
      <vt:lpstr>Verdana</vt:lpstr>
      <vt:lpstr>Тема1</vt:lpstr>
      <vt:lpstr>     Интерактивная викторина   «Птицы родного края»</vt:lpstr>
      <vt:lpstr>Спинкою зеленовата, Животиком желтовата, Чёрненькая шапочка И полоска шарфика. </vt:lpstr>
      <vt:lpstr>Петь люблю рассветной тишью, Так влюблён я в песнь свою, Ничего вокруг не слышу, Если только запою.</vt:lpstr>
      <vt:lpstr>Всё время стучит, Деревья долбит. Но их не калечит, А только лечит.</vt:lpstr>
      <vt:lpstr>Очень красивый лесной петушок: Красные брови, как гребешок, Хвостик косицами, черные перья. Любит весною танцы, веселье. Песни поет, говорят, что токует. Знаешь ли ты птицу такую?</vt:lpstr>
      <vt:lpstr>Птичка эта - альпинист По деревьям вверх  и вниз, Ходит быстро,  не догнать, Кто сумеет отгадать?</vt:lpstr>
      <vt:lpstr>Чёрно - белых птичек стая У пруда всех окликает. Раскричались: - Чьи вы? Чьи вы? Это нас увидел…</vt:lpstr>
      <vt:lpstr>Белобокая красотка Балаболит, как трещотка. Все блестяшки издалёка Тащит в гнёздышко…</vt:lpstr>
      <vt:lpstr>На репье он очень ловко Треплет цепкие головки, Сыплет семечки на пол Птичка бойкая ...</vt:lpstr>
      <vt:lpstr>Гнездо своё он в поле вьёт, Где тянутся растения. Его и песни, и полёт Вошли  в стихотворения!</vt:lpstr>
      <vt:lpstr>Днём спит, ночью летает, Ухает, людей пугает. В темноте горят глаза – Всем мышам она гроза.</vt:lpstr>
      <vt:lpstr>Никогда не строит для себя гнезда, Соседкам яйца оставляет И о птенцах не вспоминает.</vt:lpstr>
      <vt:lpstr> Кто в студёную погоду Как пингвин ныряет  в воду? Ходит кто по дну реки, Где личинки и жуки? В полынье кому не зябко? Птичку как зовут?</vt:lpstr>
      <vt:lpstr>Я весь день ловлю жуков, Ем букашек, червяков. Зимовать не улетаю, Под карнизом обитаю.</vt:lpstr>
      <vt:lpstr>Птичка яркая лесная, Гнезда вьёт зимой она. Клювом схожа  с попугаем -  Ест из шишек семена.  </vt:lpstr>
      <vt:lpstr> На березу села стая, Не свистит, не напевает, – Это знает млад и стар, Не поётся слово «Кар»! </vt:lpstr>
      <vt:lpstr>За добычей наблюдает Эта птица – рыболов, Когти в рыбину вонзает, Ловит в реках осетров.</vt:lpstr>
      <vt:lpstr>Весной из дальних жарких стран Летит к нам клином караван. В пути без отдыха они. Без пищи часто – ночи, дни. Хоть в южных странах и теплей, Но наша родина милей.</vt:lpstr>
      <vt:lpstr> Белокрылая птица Над морем летает, Рыбу увидит — Клювом хватает.</vt:lpstr>
      <vt:lpstr>В певчем деле эта птица, Прямо скажем - мастерица, Родственник он воробья И напарник соловья.</vt:lpstr>
      <vt:lpstr> Поёт она в парках, пестра и опрятна, У птицы на крыльях есть белые пятна, Леса бороздит перелётный кораблик, А как вокалист называется? ...  </vt:lpstr>
      <vt:lpstr>Весь размером он с орех, Птиц почти что меньше всех, Комаров и мух противник Бойкий, рыженький ...</vt:lpstr>
      <vt:lpstr> Я вчера гулял в пургу, Видел веточку в снегу, А на ветке красный шарик. Кто же он, живой фонарик? </vt:lpstr>
      <vt:lpstr>Перелётная то птица. Только нá землю садится –  Сразу хвостиком трясёт, Будто за собой зовёт. По дорожке не прыжками, Аккуратными шажками Быстро и изящно ходит, Червячков в траве находит.</vt:lpstr>
      <vt:lpstr>Эта птица – символ мира, Чердаки её квартира, Там, где площади, фонтаны, Ищет крошки постоянно!</vt:lpstr>
      <vt:lpstr> Эти птички с хохолком И красивые притом, На рябину прилетели. Птички эти —…</vt:lpstr>
      <vt:lpstr>Птица медленно плывёт, Словно белый теплоход. Горделива и красива, Терпелива и пуглива.</vt:lpstr>
      <vt:lpstr> Шум и гам по всей округе, Птицы мечутся в испуге. Появился в небе хищник, Чем полакомиться ищет.</vt:lpstr>
      <vt:lpstr>Ноги есть, но не умеет Он ходить. Летает лишь. Крылья длинные имеет, Ловит мошек быстрый…</vt:lpstr>
      <vt:lpstr> По всей Европе обитает, На зиму в Африку летает. С ним весело и не до скуки – Легко заучивает звуки.  Живёт под крышею певец Красавчик, умничка… </vt:lpstr>
      <vt:lpstr>Желанная гостья  из теплого края, Живет под крышей нашего сарая. Рук нет – глину таскает, Топора нет – дом строит. </vt:lpstr>
      <vt:lpstr> И летает, и ныряет, В речке пищу добывает. Видит, рыбка там плывёт, Тут же под воду нырнёт. Грудка яркая горит, Что за птичка? Говори! </vt:lpstr>
      <vt:lpstr>Кто без нот и без свирели Лучше всех выводит трели, Голосистей и нежней? Кто же это?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Птицы родного края</dc:title>
  <dc:creator>ТРефилова Р.П. учитель биологии</dc:creator>
  <cp:keywords>птицы</cp:keywords>
  <dc:description>Окружающий мир;Биология; Краеведение</dc:description>
  <dc:subject>Презентация</dc:subject>
  <cp:lastModifiedBy>WPS_1710050367</cp:lastModifiedBy>
  <cp:revision>2</cp:revision>
  <dcterms:created xsi:type="dcterms:W3CDTF">2018-03-18T08:06:00Z</dcterms:created>
  <dcterms:modified xsi:type="dcterms:W3CDTF">2024-11-22T17:12:48Z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ICV">
    <vt:lpwstr>464BFC6F836A45B0926817F37CDD5EBE_12</vt:lpwstr>
  </property>
  <property fmtid="{D5CDD505-2E9C-101B-9397-08002B2CF9AE}" pid="4" name="KSOProductBuildVer">
    <vt:lpwstr>1049-12.2.0.18911</vt:lpwstr>
  </property>
</Properties>
</file>