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  <p:sldMasterId id="2147483866" r:id="rId2"/>
  </p:sldMasterIdLst>
  <p:notesMasterIdLst>
    <p:notesMasterId r:id="rId15"/>
  </p:notesMasterIdLst>
  <p:sldIdLst>
    <p:sldId id="309" r:id="rId3"/>
    <p:sldId id="332" r:id="rId4"/>
    <p:sldId id="310" r:id="rId5"/>
    <p:sldId id="314" r:id="rId6"/>
    <p:sldId id="330" r:id="rId7"/>
    <p:sldId id="331" r:id="rId8"/>
    <p:sldId id="335" r:id="rId9"/>
    <p:sldId id="342" r:id="rId10"/>
    <p:sldId id="363" r:id="rId11"/>
    <p:sldId id="361" r:id="rId12"/>
    <p:sldId id="362" r:id="rId13"/>
    <p:sldId id="30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</p:showPr>
  <p:clrMru>
    <a:srgbClr val="000000"/>
    <a:srgbClr val="004D86"/>
    <a:srgbClr val="0000FF"/>
    <a:srgbClr val="152F8D"/>
    <a:srgbClr val="0066FF"/>
    <a:srgbClr val="FF3300"/>
    <a:srgbClr val="3366FF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43" autoAdjust="0"/>
  </p:normalViewPr>
  <p:slideViewPr>
    <p:cSldViewPr>
      <p:cViewPr varScale="1">
        <p:scale>
          <a:sx n="71" d="100"/>
          <a:sy n="71" d="100"/>
        </p:scale>
        <p:origin x="-126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A3C91455-1155-4686-9329-9AE7C1063C13}" type="datetimeFigureOut">
              <a:rPr lang="ru-RU"/>
              <a:pPr>
                <a:defRPr/>
              </a:pPr>
              <a:t>20.03.2023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903A495-7B16-4B4A-922A-686C02907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CB6F53-2D26-407B-8C0E-D2F0B93DD61B}" type="slidenum">
              <a:rPr lang="ru-RU" altLang="ru-RU" smtClean="0">
                <a:latin typeface="Arial" charset="0"/>
                <a:cs typeface="Arial" charset="0"/>
              </a:rPr>
              <a:pPr/>
              <a:t>8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hape 209"/>
          <p:cNvSpPr>
            <a:spLocks noGrp="1"/>
          </p:cNvSpPr>
          <p:nvPr>
            <p:ph type="body" idx="1"/>
          </p:nvPr>
        </p:nvSpPr>
        <p:spPr bwMode="auto">
          <a:xfrm>
            <a:off x="687388" y="4584700"/>
            <a:ext cx="5502275" cy="4344988"/>
          </a:xfrm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2" name="Shape 210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025525" y="723900"/>
            <a:ext cx="4826000" cy="3619500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189"/>
          <p:cNvSpPr/>
          <p:nvPr/>
        </p:nvSpPr>
        <p:spPr>
          <a:xfrm>
            <a:off x="-9525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grpSp>
        <p:nvGrpSpPr>
          <p:cNvPr id="5" name="グループ化 90"/>
          <p:cNvGrpSpPr>
            <a:grpSpLocks/>
          </p:cNvGrpSpPr>
          <p:nvPr/>
        </p:nvGrpSpPr>
        <p:grpSpPr bwMode="auto">
          <a:xfrm>
            <a:off x="4763" y="5589588"/>
            <a:ext cx="5067300" cy="1268412"/>
            <a:chOff x="16865" y="4817936"/>
            <a:chExt cx="5067302" cy="1268398"/>
          </a:xfrm>
        </p:grpSpPr>
        <p:sp>
          <p:nvSpPr>
            <p:cNvPr id="6" name="図形 91"/>
            <p:cNvSpPr>
              <a:spLocks/>
            </p:cNvSpPr>
            <p:nvPr/>
          </p:nvSpPr>
          <p:spPr bwMode="auto">
            <a:xfrm>
              <a:off x="16865" y="5459279"/>
              <a:ext cx="254000" cy="303209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7" name="図形 92"/>
            <p:cNvSpPr>
              <a:spLocks/>
            </p:cNvSpPr>
            <p:nvPr/>
          </p:nvSpPr>
          <p:spPr bwMode="auto">
            <a:xfrm>
              <a:off x="16865" y="4906835"/>
              <a:ext cx="158750" cy="187323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9" name="図形 93"/>
            <p:cNvSpPr>
              <a:spLocks/>
            </p:cNvSpPr>
            <p:nvPr/>
          </p:nvSpPr>
          <p:spPr bwMode="auto">
            <a:xfrm>
              <a:off x="3842742" y="5919649"/>
              <a:ext cx="317500" cy="166685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0" name="図形 94"/>
            <p:cNvSpPr>
              <a:spLocks/>
            </p:cNvSpPr>
            <p:nvPr/>
          </p:nvSpPr>
          <p:spPr bwMode="auto">
            <a:xfrm>
              <a:off x="16865" y="4984621"/>
              <a:ext cx="22225" cy="68262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1" name="図形 95"/>
            <p:cNvSpPr>
              <a:spLocks/>
            </p:cNvSpPr>
            <p:nvPr/>
          </p:nvSpPr>
          <p:spPr bwMode="auto">
            <a:xfrm>
              <a:off x="16865" y="5470391"/>
              <a:ext cx="158750" cy="261935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2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3" name="図形 97"/>
            <p:cNvSpPr>
              <a:spLocks/>
            </p:cNvSpPr>
            <p:nvPr/>
          </p:nvSpPr>
          <p:spPr bwMode="auto">
            <a:xfrm>
              <a:off x="27977" y="4827461"/>
              <a:ext cx="165100" cy="79374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4" name="図形 98"/>
            <p:cNvSpPr>
              <a:spLocks/>
            </p:cNvSpPr>
            <p:nvPr/>
          </p:nvSpPr>
          <p:spPr bwMode="auto">
            <a:xfrm>
              <a:off x="129577" y="4827461"/>
              <a:ext cx="187325" cy="841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5" name="図形 99"/>
            <p:cNvSpPr>
              <a:spLocks/>
            </p:cNvSpPr>
            <p:nvPr/>
          </p:nvSpPr>
          <p:spPr bwMode="auto">
            <a:xfrm>
              <a:off x="1847253" y="5308468"/>
              <a:ext cx="390525" cy="119062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6" name="図形 100"/>
            <p:cNvSpPr>
              <a:spLocks/>
            </p:cNvSpPr>
            <p:nvPr/>
          </p:nvSpPr>
          <p:spPr bwMode="auto">
            <a:xfrm>
              <a:off x="1650403" y="5292593"/>
              <a:ext cx="287338" cy="150811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7" name="図形 101"/>
            <p:cNvSpPr>
              <a:spLocks/>
            </p:cNvSpPr>
            <p:nvPr/>
          </p:nvSpPr>
          <p:spPr bwMode="auto">
            <a:xfrm>
              <a:off x="1161452" y="5187819"/>
              <a:ext cx="619125" cy="255585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8" name="図形 102"/>
            <p:cNvSpPr>
              <a:spLocks/>
            </p:cNvSpPr>
            <p:nvPr/>
          </p:nvSpPr>
          <p:spPr bwMode="auto">
            <a:xfrm>
              <a:off x="1417041" y="5249731"/>
              <a:ext cx="293687" cy="152398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9" name="図形 103"/>
            <p:cNvSpPr>
              <a:spLocks/>
            </p:cNvSpPr>
            <p:nvPr/>
          </p:nvSpPr>
          <p:spPr bwMode="auto">
            <a:xfrm>
              <a:off x="1332903" y="5246556"/>
              <a:ext cx="384175" cy="176210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20" name="図形 104"/>
            <p:cNvSpPr>
              <a:spLocks/>
            </p:cNvSpPr>
            <p:nvPr/>
          </p:nvSpPr>
          <p:spPr bwMode="auto">
            <a:xfrm>
              <a:off x="1280515" y="5224332"/>
              <a:ext cx="460375" cy="209548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21" name="図形 105"/>
            <p:cNvSpPr>
              <a:spLocks/>
            </p:cNvSpPr>
            <p:nvPr/>
          </p:nvSpPr>
          <p:spPr bwMode="auto">
            <a:xfrm>
              <a:off x="1242415" y="5203694"/>
              <a:ext cx="225425" cy="209548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22" name="図形 106"/>
            <p:cNvSpPr>
              <a:spLocks/>
            </p:cNvSpPr>
            <p:nvPr/>
          </p:nvSpPr>
          <p:spPr bwMode="auto">
            <a:xfrm>
              <a:off x="2175866" y="4827461"/>
              <a:ext cx="204787" cy="200023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23" name="図形 107"/>
            <p:cNvSpPr>
              <a:spLocks/>
            </p:cNvSpPr>
            <p:nvPr/>
          </p:nvSpPr>
          <p:spPr bwMode="auto">
            <a:xfrm>
              <a:off x="2102841" y="4827461"/>
              <a:ext cx="215900" cy="20954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24" name="図形 108"/>
            <p:cNvSpPr>
              <a:spLocks/>
            </p:cNvSpPr>
            <p:nvPr/>
          </p:nvSpPr>
          <p:spPr bwMode="auto">
            <a:xfrm>
              <a:off x="1994891" y="4827461"/>
              <a:ext cx="242887" cy="21907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25" name="図形 109"/>
            <p:cNvSpPr>
              <a:spLocks/>
            </p:cNvSpPr>
            <p:nvPr/>
          </p:nvSpPr>
          <p:spPr bwMode="auto">
            <a:xfrm>
              <a:off x="1864716" y="4827461"/>
              <a:ext cx="266700" cy="239709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26" name="図形 110"/>
            <p:cNvSpPr>
              <a:spLocks/>
            </p:cNvSpPr>
            <p:nvPr/>
          </p:nvSpPr>
          <p:spPr bwMode="auto">
            <a:xfrm>
              <a:off x="1609128" y="4827461"/>
              <a:ext cx="454025" cy="239709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27" name="図形 111"/>
            <p:cNvSpPr>
              <a:spLocks/>
            </p:cNvSpPr>
            <p:nvPr/>
          </p:nvSpPr>
          <p:spPr bwMode="auto">
            <a:xfrm>
              <a:off x="1432916" y="4827461"/>
              <a:ext cx="420687" cy="255584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28" name="図形 112"/>
            <p:cNvSpPr>
              <a:spLocks/>
            </p:cNvSpPr>
            <p:nvPr/>
          </p:nvSpPr>
          <p:spPr bwMode="auto">
            <a:xfrm>
              <a:off x="1359891" y="4827461"/>
              <a:ext cx="363537" cy="26193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29" name="図形 113"/>
            <p:cNvSpPr>
              <a:spLocks/>
            </p:cNvSpPr>
            <p:nvPr/>
          </p:nvSpPr>
          <p:spPr bwMode="auto">
            <a:xfrm>
              <a:off x="985240" y="4827461"/>
              <a:ext cx="668337" cy="674680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30" name="図形 114"/>
            <p:cNvSpPr>
              <a:spLocks/>
            </p:cNvSpPr>
            <p:nvPr/>
          </p:nvSpPr>
          <p:spPr bwMode="auto">
            <a:xfrm>
              <a:off x="662977" y="5146544"/>
              <a:ext cx="884238" cy="360359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31" name="図形 115"/>
            <p:cNvSpPr>
              <a:spLocks/>
            </p:cNvSpPr>
            <p:nvPr/>
          </p:nvSpPr>
          <p:spPr bwMode="auto">
            <a:xfrm>
              <a:off x="577252" y="5135432"/>
              <a:ext cx="749300" cy="366708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32" name="図形 116"/>
            <p:cNvSpPr>
              <a:spLocks/>
            </p:cNvSpPr>
            <p:nvPr/>
          </p:nvSpPr>
          <p:spPr bwMode="auto">
            <a:xfrm>
              <a:off x="770927" y="4827461"/>
              <a:ext cx="782638" cy="638168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33" name="図形 117"/>
            <p:cNvSpPr>
              <a:spLocks/>
            </p:cNvSpPr>
            <p:nvPr/>
          </p:nvSpPr>
          <p:spPr bwMode="auto">
            <a:xfrm>
              <a:off x="1139227" y="4827461"/>
              <a:ext cx="328613" cy="31908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34" name="図形 118"/>
            <p:cNvSpPr>
              <a:spLocks/>
            </p:cNvSpPr>
            <p:nvPr/>
          </p:nvSpPr>
          <p:spPr bwMode="auto">
            <a:xfrm>
              <a:off x="470890" y="4889372"/>
              <a:ext cx="242887" cy="261935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35" name="図形 119"/>
            <p:cNvSpPr>
              <a:spLocks/>
            </p:cNvSpPr>
            <p:nvPr/>
          </p:nvSpPr>
          <p:spPr bwMode="auto">
            <a:xfrm>
              <a:off x="618527" y="4911597"/>
              <a:ext cx="276225" cy="223836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36" name="図形 120"/>
            <p:cNvSpPr>
              <a:spLocks/>
            </p:cNvSpPr>
            <p:nvPr/>
          </p:nvSpPr>
          <p:spPr bwMode="auto">
            <a:xfrm>
              <a:off x="537565" y="4886197"/>
              <a:ext cx="442912" cy="223836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37" name="図形 121"/>
            <p:cNvSpPr>
              <a:spLocks/>
            </p:cNvSpPr>
            <p:nvPr/>
          </p:nvSpPr>
          <p:spPr bwMode="auto">
            <a:xfrm>
              <a:off x="680440" y="4886197"/>
              <a:ext cx="11112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38" name="図形 122"/>
            <p:cNvSpPr>
              <a:spLocks/>
            </p:cNvSpPr>
            <p:nvPr/>
          </p:nvSpPr>
          <p:spPr bwMode="auto">
            <a:xfrm>
              <a:off x="628052" y="4827461"/>
              <a:ext cx="103188" cy="47624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39" name="図形 123"/>
            <p:cNvSpPr>
              <a:spLocks/>
            </p:cNvSpPr>
            <p:nvPr/>
          </p:nvSpPr>
          <p:spPr bwMode="auto">
            <a:xfrm>
              <a:off x="709015" y="4827461"/>
              <a:ext cx="90487" cy="47624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40" name="図形 124"/>
            <p:cNvSpPr>
              <a:spLocks/>
            </p:cNvSpPr>
            <p:nvPr/>
          </p:nvSpPr>
          <p:spPr bwMode="auto">
            <a:xfrm>
              <a:off x="153390" y="5187819"/>
              <a:ext cx="617537" cy="277810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41" name="図形 125"/>
            <p:cNvSpPr>
              <a:spLocks/>
            </p:cNvSpPr>
            <p:nvPr/>
          </p:nvSpPr>
          <p:spPr bwMode="auto">
            <a:xfrm>
              <a:off x="232765" y="4827461"/>
              <a:ext cx="1127125" cy="674680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42" name="図形 126"/>
            <p:cNvSpPr>
              <a:spLocks/>
            </p:cNvSpPr>
            <p:nvPr/>
          </p:nvSpPr>
          <p:spPr bwMode="auto">
            <a:xfrm>
              <a:off x="391515" y="5710101"/>
              <a:ext cx="720725" cy="314322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43" name="図形 127"/>
            <p:cNvSpPr>
              <a:spLocks/>
            </p:cNvSpPr>
            <p:nvPr/>
          </p:nvSpPr>
          <p:spPr bwMode="auto">
            <a:xfrm>
              <a:off x="969365" y="5486266"/>
              <a:ext cx="311150" cy="21907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44" name="図形 128"/>
            <p:cNvSpPr>
              <a:spLocks/>
            </p:cNvSpPr>
            <p:nvPr/>
          </p:nvSpPr>
          <p:spPr bwMode="auto">
            <a:xfrm>
              <a:off x="210540" y="5486266"/>
              <a:ext cx="904875" cy="520694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45" name="図形 129"/>
            <p:cNvSpPr>
              <a:spLocks/>
            </p:cNvSpPr>
            <p:nvPr/>
          </p:nvSpPr>
          <p:spPr bwMode="auto">
            <a:xfrm>
              <a:off x="16865" y="5767251"/>
              <a:ext cx="22225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46" name="図形 130"/>
            <p:cNvSpPr>
              <a:spLocks/>
            </p:cNvSpPr>
            <p:nvPr/>
          </p:nvSpPr>
          <p:spPr bwMode="auto">
            <a:xfrm>
              <a:off x="62902" y="5486266"/>
              <a:ext cx="447675" cy="276222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47" name="図形 131"/>
            <p:cNvSpPr>
              <a:spLocks/>
            </p:cNvSpPr>
            <p:nvPr/>
          </p:nvSpPr>
          <p:spPr bwMode="auto">
            <a:xfrm>
              <a:off x="367702" y="5522778"/>
              <a:ext cx="227013" cy="18732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48" name="図形 132"/>
            <p:cNvSpPr>
              <a:spLocks/>
            </p:cNvSpPr>
            <p:nvPr/>
          </p:nvSpPr>
          <p:spPr bwMode="auto">
            <a:xfrm>
              <a:off x="83540" y="5459279"/>
              <a:ext cx="942975" cy="307972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49" name="図形 133"/>
            <p:cNvSpPr>
              <a:spLocks/>
            </p:cNvSpPr>
            <p:nvPr/>
          </p:nvSpPr>
          <p:spPr bwMode="auto">
            <a:xfrm>
              <a:off x="89890" y="5746613"/>
              <a:ext cx="965200" cy="319084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50" name="図形 134"/>
            <p:cNvSpPr>
              <a:spLocks/>
            </p:cNvSpPr>
            <p:nvPr/>
          </p:nvSpPr>
          <p:spPr bwMode="auto">
            <a:xfrm>
              <a:off x="839190" y="5757726"/>
              <a:ext cx="236537" cy="198435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51" name="図形 135"/>
            <p:cNvSpPr>
              <a:spLocks/>
            </p:cNvSpPr>
            <p:nvPr/>
          </p:nvSpPr>
          <p:spPr bwMode="auto">
            <a:xfrm>
              <a:off x="702665" y="5778362"/>
              <a:ext cx="352425" cy="203198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52" name="図形 136"/>
            <p:cNvSpPr>
              <a:spLocks/>
            </p:cNvSpPr>
            <p:nvPr/>
          </p:nvSpPr>
          <p:spPr bwMode="auto">
            <a:xfrm>
              <a:off x="561377" y="5762488"/>
              <a:ext cx="514350" cy="255585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53" name="図形 137"/>
            <p:cNvSpPr>
              <a:spLocks/>
            </p:cNvSpPr>
            <p:nvPr/>
          </p:nvSpPr>
          <p:spPr bwMode="auto">
            <a:xfrm>
              <a:off x="794740" y="5810112"/>
              <a:ext cx="338137" cy="177798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54" name="図形 138"/>
            <p:cNvSpPr>
              <a:spLocks/>
            </p:cNvSpPr>
            <p:nvPr/>
          </p:nvSpPr>
          <p:spPr bwMode="auto">
            <a:xfrm>
              <a:off x="901102" y="5767251"/>
              <a:ext cx="265113" cy="198435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55" name="図形 139"/>
            <p:cNvSpPr>
              <a:spLocks/>
            </p:cNvSpPr>
            <p:nvPr/>
          </p:nvSpPr>
          <p:spPr bwMode="auto">
            <a:xfrm>
              <a:off x="940790" y="5746613"/>
              <a:ext cx="306387" cy="209548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56" name="図形 140"/>
            <p:cNvSpPr>
              <a:spLocks/>
            </p:cNvSpPr>
            <p:nvPr/>
          </p:nvSpPr>
          <p:spPr bwMode="auto">
            <a:xfrm>
              <a:off x="985240" y="5522778"/>
              <a:ext cx="517525" cy="406396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57" name="図形 141"/>
            <p:cNvSpPr>
              <a:spLocks/>
            </p:cNvSpPr>
            <p:nvPr/>
          </p:nvSpPr>
          <p:spPr bwMode="auto">
            <a:xfrm>
              <a:off x="1036040" y="5710101"/>
              <a:ext cx="312737" cy="214310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58" name="図形 142"/>
            <p:cNvSpPr>
              <a:spLocks/>
            </p:cNvSpPr>
            <p:nvPr/>
          </p:nvSpPr>
          <p:spPr bwMode="auto">
            <a:xfrm>
              <a:off x="1099540" y="5527540"/>
              <a:ext cx="454025" cy="380996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59" name="図形 143"/>
            <p:cNvSpPr>
              <a:spLocks/>
            </p:cNvSpPr>
            <p:nvPr/>
          </p:nvSpPr>
          <p:spPr bwMode="auto">
            <a:xfrm>
              <a:off x="1166215" y="5506903"/>
              <a:ext cx="487362" cy="401633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60" name="図形 144"/>
            <p:cNvSpPr>
              <a:spLocks/>
            </p:cNvSpPr>
            <p:nvPr/>
          </p:nvSpPr>
          <p:spPr bwMode="auto">
            <a:xfrm>
              <a:off x="1247177" y="5511665"/>
              <a:ext cx="533400" cy="396871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61" name="図形 145"/>
            <p:cNvSpPr>
              <a:spLocks/>
            </p:cNvSpPr>
            <p:nvPr/>
          </p:nvSpPr>
          <p:spPr bwMode="auto">
            <a:xfrm>
              <a:off x="1547216" y="5919649"/>
              <a:ext cx="6350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62" name="図形 146"/>
            <p:cNvSpPr>
              <a:spLocks/>
            </p:cNvSpPr>
            <p:nvPr/>
          </p:nvSpPr>
          <p:spPr bwMode="auto">
            <a:xfrm>
              <a:off x="1309091" y="5502140"/>
              <a:ext cx="641350" cy="417508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63" name="図形 147"/>
            <p:cNvSpPr>
              <a:spLocks/>
            </p:cNvSpPr>
            <p:nvPr/>
          </p:nvSpPr>
          <p:spPr bwMode="auto">
            <a:xfrm>
              <a:off x="1031277" y="5135432"/>
              <a:ext cx="1144588" cy="773103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64" name="図形 148"/>
            <p:cNvSpPr>
              <a:spLocks/>
            </p:cNvSpPr>
            <p:nvPr/>
          </p:nvSpPr>
          <p:spPr bwMode="auto">
            <a:xfrm>
              <a:off x="1871066" y="5459279"/>
              <a:ext cx="430212" cy="220660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65" name="図形 149"/>
            <p:cNvSpPr>
              <a:spLocks/>
            </p:cNvSpPr>
            <p:nvPr/>
          </p:nvSpPr>
          <p:spPr bwMode="auto">
            <a:xfrm>
              <a:off x="2080616" y="5470391"/>
              <a:ext cx="288925" cy="19843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66" name="図形 150"/>
            <p:cNvSpPr>
              <a:spLocks/>
            </p:cNvSpPr>
            <p:nvPr/>
          </p:nvSpPr>
          <p:spPr bwMode="auto">
            <a:xfrm>
              <a:off x="1439266" y="5705338"/>
              <a:ext cx="471487" cy="198436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67" name="図形 151"/>
            <p:cNvSpPr>
              <a:spLocks/>
            </p:cNvSpPr>
            <p:nvPr/>
          </p:nvSpPr>
          <p:spPr bwMode="auto">
            <a:xfrm>
              <a:off x="1694853" y="5443404"/>
              <a:ext cx="754063" cy="444495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68" name="図形 152"/>
            <p:cNvSpPr>
              <a:spLocks/>
            </p:cNvSpPr>
            <p:nvPr/>
          </p:nvSpPr>
          <p:spPr bwMode="auto">
            <a:xfrm>
              <a:off x="1785341" y="5689463"/>
              <a:ext cx="385762" cy="19843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69" name="図形 153"/>
            <p:cNvSpPr>
              <a:spLocks/>
            </p:cNvSpPr>
            <p:nvPr/>
          </p:nvSpPr>
          <p:spPr bwMode="auto">
            <a:xfrm>
              <a:off x="1904403" y="5459279"/>
              <a:ext cx="815975" cy="423857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70" name="図形 154"/>
            <p:cNvSpPr>
              <a:spLocks/>
            </p:cNvSpPr>
            <p:nvPr/>
          </p:nvSpPr>
          <p:spPr bwMode="auto">
            <a:xfrm>
              <a:off x="1723428" y="5302118"/>
              <a:ext cx="1082675" cy="387346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71" name="図形 155"/>
            <p:cNvSpPr>
              <a:spLocks/>
            </p:cNvSpPr>
            <p:nvPr/>
          </p:nvSpPr>
          <p:spPr bwMode="auto">
            <a:xfrm>
              <a:off x="1961553" y="5313231"/>
              <a:ext cx="350838" cy="114299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72" name="図形 156"/>
            <p:cNvSpPr>
              <a:spLocks/>
            </p:cNvSpPr>
            <p:nvPr/>
          </p:nvSpPr>
          <p:spPr bwMode="auto">
            <a:xfrm>
              <a:off x="2753716" y="5443404"/>
              <a:ext cx="409575" cy="277809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73" name="図形 157"/>
            <p:cNvSpPr>
              <a:spLocks/>
            </p:cNvSpPr>
            <p:nvPr/>
          </p:nvSpPr>
          <p:spPr bwMode="auto">
            <a:xfrm>
              <a:off x="3893542" y="5360855"/>
              <a:ext cx="322262" cy="269872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74" name="図形 158"/>
            <p:cNvSpPr>
              <a:spLocks/>
            </p:cNvSpPr>
            <p:nvPr/>
          </p:nvSpPr>
          <p:spPr bwMode="auto">
            <a:xfrm>
              <a:off x="3671291" y="5329105"/>
              <a:ext cx="477837" cy="328608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75" name="図形 159"/>
            <p:cNvSpPr>
              <a:spLocks/>
            </p:cNvSpPr>
            <p:nvPr/>
          </p:nvSpPr>
          <p:spPr bwMode="auto">
            <a:xfrm>
              <a:off x="3622078" y="5365617"/>
              <a:ext cx="322263" cy="292097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76" name="図形 160"/>
            <p:cNvSpPr>
              <a:spLocks/>
            </p:cNvSpPr>
            <p:nvPr/>
          </p:nvSpPr>
          <p:spPr bwMode="auto">
            <a:xfrm>
              <a:off x="3196628" y="5344980"/>
              <a:ext cx="555625" cy="334958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77" name="図形 161"/>
            <p:cNvSpPr>
              <a:spLocks/>
            </p:cNvSpPr>
            <p:nvPr/>
          </p:nvSpPr>
          <p:spPr bwMode="auto">
            <a:xfrm>
              <a:off x="3048991" y="5908536"/>
              <a:ext cx="4762" cy="111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78" name="図形 162"/>
            <p:cNvSpPr>
              <a:spLocks/>
            </p:cNvSpPr>
            <p:nvPr/>
          </p:nvSpPr>
          <p:spPr bwMode="auto">
            <a:xfrm>
              <a:off x="16865" y="6065697"/>
              <a:ext cx="90487" cy="2063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79" name="図形 163"/>
            <p:cNvSpPr>
              <a:spLocks/>
            </p:cNvSpPr>
            <p:nvPr/>
          </p:nvSpPr>
          <p:spPr bwMode="auto">
            <a:xfrm>
              <a:off x="3110903" y="5402130"/>
              <a:ext cx="260350" cy="280984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80" name="図形 164"/>
            <p:cNvSpPr>
              <a:spLocks/>
            </p:cNvSpPr>
            <p:nvPr/>
          </p:nvSpPr>
          <p:spPr bwMode="auto">
            <a:xfrm>
              <a:off x="16865" y="6029185"/>
              <a:ext cx="493712" cy="57149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</p:grpSp>
      <p:sp>
        <p:nvSpPr>
          <p:cNvPr id="81" name="図形 9"/>
          <p:cNvSpPr>
            <a:spLocks/>
          </p:cNvSpPr>
          <p:nvPr/>
        </p:nvSpPr>
        <p:spPr bwMode="auto">
          <a:xfrm>
            <a:off x="3929063" y="0"/>
            <a:ext cx="5214937" cy="3382963"/>
          </a:xfrm>
          <a:custGeom>
            <a:avLst/>
            <a:gdLst>
              <a:gd name="T0" fmla="*/ 3574 w 3732"/>
              <a:gd name="T1" fmla="*/ 25 h 2421"/>
              <a:gd name="T2" fmla="*/ 3628 w 3732"/>
              <a:gd name="T3" fmla="*/ 83 h 2421"/>
              <a:gd name="T4" fmla="*/ 3611 w 3732"/>
              <a:gd name="T5" fmla="*/ 121 h 2421"/>
              <a:gd name="T6" fmla="*/ 3278 w 3732"/>
              <a:gd name="T7" fmla="*/ 166 h 2421"/>
              <a:gd name="T8" fmla="*/ 2987 w 3732"/>
              <a:gd name="T9" fmla="*/ 220 h 2421"/>
              <a:gd name="T10" fmla="*/ 2896 w 3732"/>
              <a:gd name="T11" fmla="*/ 274 h 2421"/>
              <a:gd name="T12" fmla="*/ 2887 w 3732"/>
              <a:gd name="T13" fmla="*/ 320 h 2421"/>
              <a:gd name="T14" fmla="*/ 2987 w 3732"/>
              <a:gd name="T15" fmla="*/ 374 h 2421"/>
              <a:gd name="T16" fmla="*/ 3407 w 3732"/>
              <a:gd name="T17" fmla="*/ 403 h 2421"/>
              <a:gd name="T18" fmla="*/ 3732 w 3732"/>
              <a:gd name="T19" fmla="*/ 399 h 2421"/>
              <a:gd name="T20" fmla="*/ 3607 w 3732"/>
              <a:gd name="T21" fmla="*/ 2391 h 2421"/>
              <a:gd name="T22" fmla="*/ 3199 w 3732"/>
              <a:gd name="T23" fmla="*/ 2262 h 2421"/>
              <a:gd name="T24" fmla="*/ 3041 w 3732"/>
              <a:gd name="T25" fmla="*/ 2159 h 2421"/>
              <a:gd name="T26" fmla="*/ 2991 w 3732"/>
              <a:gd name="T27" fmla="*/ 2050 h 2421"/>
              <a:gd name="T28" fmla="*/ 3000 w 3732"/>
              <a:gd name="T29" fmla="*/ 1992 h 2421"/>
              <a:gd name="T30" fmla="*/ 3054 w 3732"/>
              <a:gd name="T31" fmla="*/ 1905 h 2421"/>
              <a:gd name="T32" fmla="*/ 3158 w 3732"/>
              <a:gd name="T33" fmla="*/ 1826 h 2421"/>
              <a:gd name="T34" fmla="*/ 3183 w 3732"/>
              <a:gd name="T35" fmla="*/ 1768 h 2421"/>
              <a:gd name="T36" fmla="*/ 3158 w 3732"/>
              <a:gd name="T37" fmla="*/ 1684 h 2421"/>
              <a:gd name="T38" fmla="*/ 3099 w 3732"/>
              <a:gd name="T39" fmla="*/ 1576 h 2421"/>
              <a:gd name="T40" fmla="*/ 2950 w 3732"/>
              <a:gd name="T41" fmla="*/ 1497 h 2421"/>
              <a:gd name="T42" fmla="*/ 2779 w 3732"/>
              <a:gd name="T43" fmla="*/ 1439 h 2421"/>
              <a:gd name="T44" fmla="*/ 2679 w 3732"/>
              <a:gd name="T45" fmla="*/ 1364 h 2421"/>
              <a:gd name="T46" fmla="*/ 2654 w 3732"/>
              <a:gd name="T47" fmla="*/ 1281 h 2421"/>
              <a:gd name="T48" fmla="*/ 2667 w 3732"/>
              <a:gd name="T49" fmla="*/ 1194 h 2421"/>
              <a:gd name="T50" fmla="*/ 2600 w 3732"/>
              <a:gd name="T51" fmla="*/ 1106 h 2421"/>
              <a:gd name="T52" fmla="*/ 2459 w 3732"/>
              <a:gd name="T53" fmla="*/ 1077 h 2421"/>
              <a:gd name="T54" fmla="*/ 2005 w 3732"/>
              <a:gd name="T55" fmla="*/ 1119 h 2421"/>
              <a:gd name="T56" fmla="*/ 1835 w 3732"/>
              <a:gd name="T57" fmla="*/ 1102 h 2421"/>
              <a:gd name="T58" fmla="*/ 1743 w 3732"/>
              <a:gd name="T59" fmla="*/ 1052 h 2421"/>
              <a:gd name="T60" fmla="*/ 1689 w 3732"/>
              <a:gd name="T61" fmla="*/ 957 h 2421"/>
              <a:gd name="T62" fmla="*/ 1697 w 3732"/>
              <a:gd name="T63" fmla="*/ 840 h 2421"/>
              <a:gd name="T64" fmla="*/ 1689 w 3732"/>
              <a:gd name="T65" fmla="*/ 736 h 2421"/>
              <a:gd name="T66" fmla="*/ 1627 w 3732"/>
              <a:gd name="T67" fmla="*/ 690 h 2421"/>
              <a:gd name="T68" fmla="*/ 1544 w 3732"/>
              <a:gd name="T69" fmla="*/ 690 h 2421"/>
              <a:gd name="T70" fmla="*/ 1460 w 3732"/>
              <a:gd name="T71" fmla="*/ 665 h 2421"/>
              <a:gd name="T72" fmla="*/ 1423 w 3732"/>
              <a:gd name="T73" fmla="*/ 620 h 2421"/>
              <a:gd name="T74" fmla="*/ 1323 w 3732"/>
              <a:gd name="T75" fmla="*/ 607 h 2421"/>
              <a:gd name="T76" fmla="*/ 1281 w 3732"/>
              <a:gd name="T77" fmla="*/ 624 h 2421"/>
              <a:gd name="T78" fmla="*/ 1161 w 3732"/>
              <a:gd name="T79" fmla="*/ 599 h 2421"/>
              <a:gd name="T80" fmla="*/ 1003 w 3732"/>
              <a:gd name="T81" fmla="*/ 553 h 2421"/>
              <a:gd name="T82" fmla="*/ 928 w 3732"/>
              <a:gd name="T83" fmla="*/ 578 h 2421"/>
              <a:gd name="T84" fmla="*/ 865 w 3732"/>
              <a:gd name="T85" fmla="*/ 653 h 2421"/>
              <a:gd name="T86" fmla="*/ 845 w 3732"/>
              <a:gd name="T87" fmla="*/ 724 h 2421"/>
              <a:gd name="T88" fmla="*/ 853 w 3732"/>
              <a:gd name="T89" fmla="*/ 844 h 2421"/>
              <a:gd name="T90" fmla="*/ 803 w 3732"/>
              <a:gd name="T91" fmla="*/ 936 h 2421"/>
              <a:gd name="T92" fmla="*/ 608 w 3732"/>
              <a:gd name="T93" fmla="*/ 1027 h 2421"/>
              <a:gd name="T94" fmla="*/ 458 w 3732"/>
              <a:gd name="T95" fmla="*/ 1048 h 2421"/>
              <a:gd name="T96" fmla="*/ 325 w 3732"/>
              <a:gd name="T97" fmla="*/ 982 h 2421"/>
              <a:gd name="T98" fmla="*/ 233 w 3732"/>
              <a:gd name="T99" fmla="*/ 786 h 2421"/>
              <a:gd name="T100" fmla="*/ 229 w 3732"/>
              <a:gd name="T101" fmla="*/ 674 h 2421"/>
              <a:gd name="T102" fmla="*/ 287 w 3732"/>
              <a:gd name="T103" fmla="*/ 570 h 2421"/>
              <a:gd name="T104" fmla="*/ 316 w 3732"/>
              <a:gd name="T105" fmla="*/ 487 h 2421"/>
              <a:gd name="T106" fmla="*/ 246 w 3732"/>
              <a:gd name="T107" fmla="*/ 441 h 2421"/>
              <a:gd name="T108" fmla="*/ 146 w 3732"/>
              <a:gd name="T109" fmla="*/ 370 h 2421"/>
              <a:gd name="T110" fmla="*/ 104 w 3732"/>
              <a:gd name="T111" fmla="*/ 287 h 2421"/>
              <a:gd name="T112" fmla="*/ 133 w 3732"/>
              <a:gd name="T113" fmla="*/ 208 h 2421"/>
              <a:gd name="T114" fmla="*/ 162 w 3732"/>
              <a:gd name="T115" fmla="*/ 154 h 2421"/>
              <a:gd name="T116" fmla="*/ 133 w 3732"/>
              <a:gd name="T117" fmla="*/ 112 h 2421"/>
              <a:gd name="T118" fmla="*/ 42 w 3732"/>
              <a:gd name="T119" fmla="*/ 83 h 2421"/>
              <a:gd name="T120" fmla="*/ 0 w 3732"/>
              <a:gd name="T121" fmla="*/ 29 h 2421"/>
              <a:gd name="T122" fmla="*/ 179 w 3732"/>
              <a:gd name="T123" fmla="*/ 0 h 242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732"/>
              <a:gd name="T187" fmla="*/ 0 h 2421"/>
              <a:gd name="T188" fmla="*/ 3732 w 3732"/>
              <a:gd name="T189" fmla="*/ 2421 h 242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 eaLnBrk="0" hangingPunct="0">
              <a:defRPr/>
            </a:pPr>
            <a:endParaRPr lang="ru-RU">
              <a:latin typeface="Arial" panose="020B0604020202020204" pitchFamily="34" charset="0"/>
              <a:cs typeface="+mn-cs"/>
            </a:endParaRPr>
          </a:p>
        </p:txBody>
      </p:sp>
      <p:grpSp>
        <p:nvGrpSpPr>
          <p:cNvPr id="82" name="グループ化 12"/>
          <p:cNvGrpSpPr>
            <a:grpSpLocks/>
          </p:cNvGrpSpPr>
          <p:nvPr/>
        </p:nvGrpSpPr>
        <p:grpSpPr bwMode="auto">
          <a:xfrm>
            <a:off x="4000500" y="0"/>
            <a:ext cx="5143500" cy="2000250"/>
            <a:chOff x="2168" y="0"/>
            <a:chExt cx="3576" cy="1384"/>
          </a:xfrm>
        </p:grpSpPr>
        <p:sp>
          <p:nvSpPr>
            <p:cNvPr id="83" name="図形 13"/>
            <p:cNvSpPr>
              <a:spLocks/>
            </p:cNvSpPr>
            <p:nvPr/>
          </p:nvSpPr>
          <p:spPr bwMode="auto">
            <a:xfrm>
              <a:off x="5420" y="1043"/>
              <a:ext cx="324" cy="268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84" name="図形 14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85" name="図形 15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86" name="図形 16"/>
            <p:cNvSpPr>
              <a:spLocks/>
            </p:cNvSpPr>
            <p:nvPr/>
          </p:nvSpPr>
          <p:spPr bwMode="auto">
            <a:xfrm>
              <a:off x="5504" y="1076"/>
              <a:ext cx="240" cy="213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87" name="図形 18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88" name="図形 19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89" name="図形 20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90" name="図形 21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91" name="図形 22"/>
            <p:cNvSpPr>
              <a:spLocks/>
            </p:cNvSpPr>
            <p:nvPr/>
          </p:nvSpPr>
          <p:spPr bwMode="auto">
            <a:xfrm>
              <a:off x="5601" y="0"/>
              <a:ext cx="143" cy="129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92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93" name="図形 24"/>
            <p:cNvSpPr>
              <a:spLocks/>
            </p:cNvSpPr>
            <p:nvPr/>
          </p:nvSpPr>
          <p:spPr bwMode="auto">
            <a:xfrm>
              <a:off x="2632" y="48"/>
              <a:ext cx="85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94" name="図形 25"/>
            <p:cNvSpPr>
              <a:spLocks/>
            </p:cNvSpPr>
            <p:nvPr/>
          </p:nvSpPr>
          <p:spPr bwMode="auto">
            <a:xfrm>
              <a:off x="4904" y="884"/>
              <a:ext cx="104" cy="81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95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96" name="図形 27"/>
            <p:cNvSpPr>
              <a:spLocks/>
            </p:cNvSpPr>
            <p:nvPr/>
          </p:nvSpPr>
          <p:spPr bwMode="auto">
            <a:xfrm>
              <a:off x="4772" y="1056"/>
              <a:ext cx="128" cy="178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97" name="図形 28"/>
            <p:cNvSpPr>
              <a:spLocks/>
            </p:cNvSpPr>
            <p:nvPr/>
          </p:nvSpPr>
          <p:spPr bwMode="auto">
            <a:xfrm>
              <a:off x="4816" y="821"/>
              <a:ext cx="532" cy="491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98" name="図形 29"/>
            <p:cNvSpPr>
              <a:spLocks/>
            </p:cNvSpPr>
            <p:nvPr/>
          </p:nvSpPr>
          <p:spPr bwMode="auto">
            <a:xfrm>
              <a:off x="4724" y="816"/>
              <a:ext cx="576" cy="350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99" name="図形 30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00" name="図形 31"/>
            <p:cNvSpPr>
              <a:spLocks/>
            </p:cNvSpPr>
            <p:nvPr/>
          </p:nvSpPr>
          <p:spPr bwMode="auto">
            <a:xfrm>
              <a:off x="5384" y="831"/>
              <a:ext cx="192" cy="197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01" name="図形 32"/>
            <p:cNvSpPr>
              <a:spLocks/>
            </p:cNvSpPr>
            <p:nvPr/>
          </p:nvSpPr>
          <p:spPr bwMode="auto">
            <a:xfrm>
              <a:off x="4880" y="756"/>
              <a:ext cx="625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02" name="図形 33"/>
            <p:cNvSpPr>
              <a:spLocks/>
            </p:cNvSpPr>
            <p:nvPr/>
          </p:nvSpPr>
          <p:spPr bwMode="auto">
            <a:xfrm>
              <a:off x="5697" y="768"/>
              <a:ext cx="0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03" name="図形 34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04" name="図形 35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05" name="図形 36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06" name="図形 37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07" name="図形 38"/>
            <p:cNvSpPr>
              <a:spLocks/>
            </p:cNvSpPr>
            <p:nvPr/>
          </p:nvSpPr>
          <p:spPr bwMode="auto">
            <a:xfrm>
              <a:off x="5101" y="388"/>
              <a:ext cx="247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08" name="図形 39"/>
            <p:cNvSpPr>
              <a:spLocks/>
            </p:cNvSpPr>
            <p:nvPr/>
          </p:nvSpPr>
          <p:spPr bwMode="auto">
            <a:xfrm>
              <a:off x="5092" y="368"/>
              <a:ext cx="190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09" name="図形 40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10" name="図形 41"/>
            <p:cNvSpPr>
              <a:spLocks/>
            </p:cNvSpPr>
            <p:nvPr/>
          </p:nvSpPr>
          <p:spPr bwMode="auto">
            <a:xfrm>
              <a:off x="4473" y="139"/>
              <a:ext cx="183" cy="133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11" name="図形 42"/>
            <p:cNvSpPr>
              <a:spLocks/>
            </p:cNvSpPr>
            <p:nvPr/>
          </p:nvSpPr>
          <p:spPr bwMode="auto">
            <a:xfrm>
              <a:off x="4663" y="1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12" name="図形 43"/>
            <p:cNvSpPr>
              <a:spLocks/>
            </p:cNvSpPr>
            <p:nvPr/>
          </p:nvSpPr>
          <p:spPr bwMode="auto">
            <a:xfrm>
              <a:off x="4348" y="129"/>
              <a:ext cx="316" cy="147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13" name="図形 44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14" name="図形 45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15" name="図形 46"/>
            <p:cNvSpPr>
              <a:spLocks/>
            </p:cNvSpPr>
            <p:nvPr/>
          </p:nvSpPr>
          <p:spPr bwMode="auto">
            <a:xfrm>
              <a:off x="4224" y="96"/>
              <a:ext cx="284" cy="18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16" name="図形 47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17" name="図形 48"/>
            <p:cNvSpPr>
              <a:spLocks/>
            </p:cNvSpPr>
            <p:nvPr/>
          </p:nvSpPr>
          <p:spPr bwMode="auto">
            <a:xfrm>
              <a:off x="4184" y="228"/>
              <a:ext cx="85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18" name="図形 49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19" name="図形 50"/>
            <p:cNvSpPr>
              <a:spLocks/>
            </p:cNvSpPr>
            <p:nvPr/>
          </p:nvSpPr>
          <p:spPr bwMode="auto">
            <a:xfrm>
              <a:off x="4040" y="139"/>
              <a:ext cx="72" cy="1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20" name="図形 51"/>
            <p:cNvSpPr>
              <a:spLocks/>
            </p:cNvSpPr>
            <p:nvPr/>
          </p:nvSpPr>
          <p:spPr bwMode="auto">
            <a:xfrm>
              <a:off x="3056" y="264"/>
              <a:ext cx="149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21" name="図形 52"/>
            <p:cNvSpPr>
              <a:spLocks/>
            </p:cNvSpPr>
            <p:nvPr/>
          </p:nvSpPr>
          <p:spPr bwMode="auto">
            <a:xfrm>
              <a:off x="3060" y="236"/>
              <a:ext cx="221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22" name="図形 53"/>
            <p:cNvSpPr>
              <a:spLocks/>
            </p:cNvSpPr>
            <p:nvPr/>
          </p:nvSpPr>
          <p:spPr bwMode="auto">
            <a:xfrm>
              <a:off x="3068" y="224"/>
              <a:ext cx="287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23" name="図形 54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24" name="図形 55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25" name="図形 56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 dirty="0">
                <a:cs typeface="+mn-cs"/>
              </a:endParaRPr>
            </a:p>
          </p:txBody>
        </p:sp>
        <p:sp>
          <p:nvSpPr>
            <p:cNvPr id="126" name="図形 57"/>
            <p:cNvSpPr>
              <a:spLocks/>
            </p:cNvSpPr>
            <p:nvPr/>
          </p:nvSpPr>
          <p:spPr bwMode="auto">
            <a:xfrm>
              <a:off x="3304" y="176"/>
              <a:ext cx="456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27" name="図形 58"/>
            <p:cNvSpPr>
              <a:spLocks/>
            </p:cNvSpPr>
            <p:nvPr/>
          </p:nvSpPr>
          <p:spPr bwMode="auto">
            <a:xfrm>
              <a:off x="3345" y="204"/>
              <a:ext cx="479" cy="259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28" name="図形 59"/>
            <p:cNvSpPr>
              <a:spLocks/>
            </p:cNvSpPr>
            <p:nvPr/>
          </p:nvSpPr>
          <p:spPr bwMode="auto">
            <a:xfrm>
              <a:off x="3503" y="152"/>
              <a:ext cx="381" cy="278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29" name="図形 60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30" name="図形 61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31" name="図形 62"/>
            <p:cNvSpPr>
              <a:spLocks/>
            </p:cNvSpPr>
            <p:nvPr/>
          </p:nvSpPr>
          <p:spPr bwMode="auto">
            <a:xfrm>
              <a:off x="3824" y="139"/>
              <a:ext cx="287" cy="279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32" name="図形 63"/>
            <p:cNvSpPr>
              <a:spLocks/>
            </p:cNvSpPr>
            <p:nvPr/>
          </p:nvSpPr>
          <p:spPr bwMode="auto">
            <a:xfrm>
              <a:off x="3924" y="139"/>
              <a:ext cx="260" cy="268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33" name="図形 64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34" name="図形 65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35" name="図形 66"/>
            <p:cNvSpPr>
              <a:spLocks/>
            </p:cNvSpPr>
            <p:nvPr/>
          </p:nvSpPr>
          <p:spPr bwMode="auto">
            <a:xfrm>
              <a:off x="4144" y="320"/>
              <a:ext cx="216" cy="110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36" name="図形 67"/>
            <p:cNvSpPr>
              <a:spLocks/>
            </p:cNvSpPr>
            <p:nvPr/>
          </p:nvSpPr>
          <p:spPr bwMode="auto">
            <a:xfrm>
              <a:off x="4156" y="295"/>
              <a:ext cx="296" cy="157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37" name="図形 68"/>
            <p:cNvSpPr>
              <a:spLocks/>
            </p:cNvSpPr>
            <p:nvPr/>
          </p:nvSpPr>
          <p:spPr bwMode="auto">
            <a:xfrm>
              <a:off x="4172" y="272"/>
              <a:ext cx="328" cy="202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38" name="図形 69"/>
            <p:cNvSpPr>
              <a:spLocks/>
            </p:cNvSpPr>
            <p:nvPr/>
          </p:nvSpPr>
          <p:spPr bwMode="auto">
            <a:xfrm>
              <a:off x="4345" y="284"/>
              <a:ext cx="319" cy="223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39" name="図形 70"/>
            <p:cNvSpPr>
              <a:spLocks/>
            </p:cNvSpPr>
            <p:nvPr/>
          </p:nvSpPr>
          <p:spPr bwMode="auto">
            <a:xfrm>
              <a:off x="4288" y="295"/>
              <a:ext cx="528" cy="257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40" name="図形 71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41" name="図形 72"/>
            <p:cNvSpPr>
              <a:spLocks/>
            </p:cNvSpPr>
            <p:nvPr/>
          </p:nvSpPr>
          <p:spPr bwMode="auto">
            <a:xfrm>
              <a:off x="4300" y="276"/>
              <a:ext cx="576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42" name="図形 73"/>
            <p:cNvSpPr>
              <a:spLocks/>
            </p:cNvSpPr>
            <p:nvPr/>
          </p:nvSpPr>
          <p:spPr bwMode="auto">
            <a:xfrm>
              <a:off x="4360" y="292"/>
              <a:ext cx="613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43" name="図形 74"/>
            <p:cNvSpPr>
              <a:spLocks/>
            </p:cNvSpPr>
            <p:nvPr/>
          </p:nvSpPr>
          <p:spPr bwMode="auto">
            <a:xfrm>
              <a:off x="4392" y="295"/>
              <a:ext cx="640" cy="389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44" name="図形 75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45" name="図形 76"/>
            <p:cNvSpPr>
              <a:spLocks/>
            </p:cNvSpPr>
            <p:nvPr/>
          </p:nvSpPr>
          <p:spPr bwMode="auto">
            <a:xfrm>
              <a:off x="4572" y="536"/>
              <a:ext cx="145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46" name="図形 77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47" name="図形 78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48" name="図形 79"/>
            <p:cNvSpPr>
              <a:spLocks/>
            </p:cNvSpPr>
            <p:nvPr/>
          </p:nvSpPr>
          <p:spPr bwMode="auto">
            <a:xfrm>
              <a:off x="4668" y="156"/>
              <a:ext cx="433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49" name="図形 80"/>
            <p:cNvSpPr>
              <a:spLocks/>
            </p:cNvSpPr>
            <p:nvPr/>
          </p:nvSpPr>
          <p:spPr bwMode="auto">
            <a:xfrm>
              <a:off x="4792" y="156"/>
              <a:ext cx="213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50" name="図形 81"/>
            <p:cNvSpPr>
              <a:spLocks/>
            </p:cNvSpPr>
            <p:nvPr/>
          </p:nvSpPr>
          <p:spPr bwMode="auto">
            <a:xfrm>
              <a:off x="4844" y="164"/>
              <a:ext cx="170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51" name="図形 82"/>
            <p:cNvSpPr>
              <a:spLocks/>
            </p:cNvSpPr>
            <p:nvPr/>
          </p:nvSpPr>
          <p:spPr bwMode="auto">
            <a:xfrm>
              <a:off x="4892" y="164"/>
              <a:ext cx="140" cy="99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52" name="図形 83"/>
            <p:cNvSpPr>
              <a:spLocks/>
            </p:cNvSpPr>
            <p:nvPr/>
          </p:nvSpPr>
          <p:spPr bwMode="auto">
            <a:xfrm>
              <a:off x="4936" y="168"/>
              <a:ext cx="276" cy="71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53" name="図形 84"/>
            <p:cNvSpPr>
              <a:spLocks/>
            </p:cNvSpPr>
            <p:nvPr/>
          </p:nvSpPr>
          <p:spPr bwMode="auto">
            <a:xfrm>
              <a:off x="5291" y="960"/>
              <a:ext cx="453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54" name="図形 85"/>
            <p:cNvSpPr>
              <a:spLocks/>
            </p:cNvSpPr>
            <p:nvPr/>
          </p:nvSpPr>
          <p:spPr bwMode="auto">
            <a:xfrm>
              <a:off x="5697" y="600"/>
              <a:ext cx="47" cy="98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55" name="図形 86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56" name="図形 87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57" name="図形 88"/>
            <p:cNvSpPr>
              <a:spLocks/>
            </p:cNvSpPr>
            <p:nvPr/>
          </p:nvSpPr>
          <p:spPr bwMode="auto">
            <a:xfrm>
              <a:off x="5323" y="476"/>
              <a:ext cx="319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</p:grpSp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470025"/>
          </a:xfrm>
        </p:spPr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642910" y="3699318"/>
            <a:ext cx="7772400" cy="90012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ja-JP" smtClean="0"/>
              <a:t>Образец подзаголовка</a:t>
            </a:r>
            <a:endParaRPr lang="ja-JP" altLang="en-US" dirty="0"/>
          </a:p>
        </p:txBody>
      </p:sp>
      <p:sp>
        <p:nvSpPr>
          <p:cNvPr id="158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9" name="図形 10"/>
          <p:cNvSpPr>
            <a:spLocks noGrp="1"/>
          </p:cNvSpPr>
          <p:nvPr>
            <p:ph type="ftr" sz="quarter" idx="11"/>
          </p:nvPr>
        </p:nvSpPr>
        <p:spPr>
          <a:xfrm>
            <a:off x="6048375" y="6492875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0" name="図形 17"/>
          <p:cNvSpPr>
            <a:spLocks noGrp="1"/>
          </p:cNvSpPr>
          <p:nvPr>
            <p:ph type="sldNum" sz="quarter" idx="12"/>
          </p:nvPr>
        </p:nvSpPr>
        <p:spPr>
          <a:xfrm>
            <a:off x="8499475" y="6492875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91787-B24C-4361-A1BA-4074BA88EF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6083318"/>
          </a:xfrm>
        </p:spPr>
        <p:txBody>
          <a:bodyPr vert="eaVert"/>
          <a:lstStyle/>
          <a:p>
            <a:r>
              <a:rPr lang="ru-RU" altLang="ja-JP" smtClean="0"/>
              <a:t>Образец заголовка</a:t>
            </a:r>
            <a:endParaRPr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6083319"/>
          </a:xfrm>
        </p:spPr>
        <p:txBody>
          <a:bodyPr vert="eaVert"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CC7DE-8E13-4825-B0F6-90E66ED360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ja-JP" smtClean="0"/>
              <a:t>Образец подзаголовка</a:t>
            </a:r>
            <a:endParaRPr lang="ja-JP" altLang="en-US"/>
          </a:p>
        </p:txBody>
      </p:sp>
      <p:sp>
        <p:nvSpPr>
          <p:cNvPr id="4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6F01D-8858-487D-A65F-3107E019C5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A166CC6-1E87-40EC-AC8F-20E47F818794}" type="datetimeFigureOut">
              <a:rPr lang="ru-RU"/>
              <a:pPr>
                <a:defRPr/>
              </a:pPr>
              <a:t>20.03.2023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35B2204-D8AC-4156-A03D-B7462B9672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ndara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ndara"/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ndara"/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ndara"/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ndar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0309576-0A5C-48A3-93E4-2CCCD43EA277}" type="datetimeFigureOut">
              <a:rPr lang="ru-RU"/>
              <a:pPr>
                <a:defRPr/>
              </a:pPr>
              <a:t>20.03.2023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D9AB481-7127-42C9-A6FB-7E81CCB1AD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79F493C-04A8-4EC6-B717-8AD01DD28235}" type="datetimeFigureOut">
              <a:rPr lang="ru-RU"/>
              <a:pPr>
                <a:defRPr/>
              </a:pPr>
              <a:t>20.03.2023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17AF2AB-EB91-4AD1-9146-4A934BE802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62FD95C-0694-418D-BF16-E1C0F627B5AF}" type="datetimeFigureOut">
              <a:rPr lang="ru-RU"/>
              <a:pPr>
                <a:defRPr/>
              </a:pPr>
              <a:t>20.03.2023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851D86C-D595-4EFF-9D83-6C4B4C0BC8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47ECF85-E02F-4A82-8B7C-A92D48760ACD}" type="datetimeFigureOut">
              <a:rPr lang="ru-RU"/>
              <a:pPr>
                <a:defRPr/>
              </a:pPr>
              <a:t>20.03.2023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52F00BD-48C3-42A7-9BCF-DB0A2E7165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3465F47-3BB0-4EB3-8BFB-2AB7C1741F8E}" type="datetimeFigureOut">
              <a:rPr lang="ru-RU"/>
              <a:pPr>
                <a:defRPr/>
              </a:pPr>
              <a:t>20.03.2023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A0F8BEE-A3CA-4852-B7C4-499FD60186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6F42A36-1A58-4247-A9E5-BCA44487B4A4}" type="datetimeFigureOut">
              <a:rPr lang="ru-RU"/>
              <a:pPr>
                <a:defRPr/>
              </a:pPr>
              <a:t>20.03.2023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2B6961B-C634-4D86-B1D3-6D32CE3DD3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D3CE431-60A1-4247-AEBC-7DBFDC825422}" type="datetimeFigureOut">
              <a:rPr lang="ru-RU"/>
              <a:pPr>
                <a:defRPr/>
              </a:pPr>
              <a:t>20.03.2023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5DA1E11-CE65-48C5-88EF-D49454C28A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466696" y="1857370"/>
            <a:ext cx="8248708" cy="4429151"/>
          </a:xfrm>
        </p:spPr>
        <p:txBody>
          <a:bodyPr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 dirty="0"/>
          </a:p>
        </p:txBody>
      </p:sp>
      <p:sp>
        <p:nvSpPr>
          <p:cNvPr id="4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3C691-6E55-4786-ACD4-38CF1F6EFE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7FC1146-669F-461A-AFA0-84B6B295B992}" type="datetimeFigureOut">
              <a:rPr lang="ru-RU"/>
              <a:pPr>
                <a:defRPr/>
              </a:pPr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8A0B5FD-A2C3-4628-9C14-9444F152CF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31F7CA8-DB34-45E6-8E4D-1D37B1310C43}" type="datetimeFigureOut">
              <a:rPr lang="ru-RU"/>
              <a:pPr>
                <a:defRPr/>
              </a:pPr>
              <a:t>20.03.2023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FC839ED-5590-4B4C-B22A-5A3216B31D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828676" y="3357551"/>
            <a:ext cx="681515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828676" y="1857364"/>
            <a:ext cx="6815158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475" y="6492875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7DD45-D2C7-4083-AF52-015BF6E2BC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grpSp>
        <p:nvGrpSpPr>
          <p:cNvPr id="8" name="グループ化 11"/>
          <p:cNvGrpSpPr>
            <a:grpSpLocks/>
          </p:cNvGrpSpPr>
          <p:nvPr/>
        </p:nvGrpSpPr>
        <p:grpSpPr bwMode="auto">
          <a:xfrm>
            <a:off x="4763" y="5589588"/>
            <a:ext cx="5067300" cy="1268412"/>
            <a:chOff x="16865" y="4817936"/>
            <a:chExt cx="5067302" cy="1268398"/>
          </a:xfrm>
        </p:grpSpPr>
        <p:sp>
          <p:nvSpPr>
            <p:cNvPr id="9" name="図形 14"/>
            <p:cNvSpPr>
              <a:spLocks/>
            </p:cNvSpPr>
            <p:nvPr/>
          </p:nvSpPr>
          <p:spPr bwMode="auto">
            <a:xfrm>
              <a:off x="16865" y="5459279"/>
              <a:ext cx="254000" cy="303209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0" name="図形 15"/>
            <p:cNvSpPr>
              <a:spLocks/>
            </p:cNvSpPr>
            <p:nvPr/>
          </p:nvSpPr>
          <p:spPr bwMode="auto">
            <a:xfrm>
              <a:off x="16865" y="4906835"/>
              <a:ext cx="158750" cy="187323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1" name="図形 16"/>
            <p:cNvSpPr>
              <a:spLocks/>
            </p:cNvSpPr>
            <p:nvPr/>
          </p:nvSpPr>
          <p:spPr bwMode="auto">
            <a:xfrm>
              <a:off x="3842742" y="5919649"/>
              <a:ext cx="317500" cy="166685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2" name="図形 17"/>
            <p:cNvSpPr>
              <a:spLocks/>
            </p:cNvSpPr>
            <p:nvPr/>
          </p:nvSpPr>
          <p:spPr bwMode="auto">
            <a:xfrm>
              <a:off x="16865" y="4984621"/>
              <a:ext cx="22225" cy="68262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3" name="図形 18"/>
            <p:cNvSpPr>
              <a:spLocks/>
            </p:cNvSpPr>
            <p:nvPr/>
          </p:nvSpPr>
          <p:spPr bwMode="auto">
            <a:xfrm>
              <a:off x="16865" y="5470391"/>
              <a:ext cx="158750" cy="261935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4" name="図形 19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5" name="図形 20"/>
            <p:cNvSpPr>
              <a:spLocks/>
            </p:cNvSpPr>
            <p:nvPr/>
          </p:nvSpPr>
          <p:spPr bwMode="auto">
            <a:xfrm>
              <a:off x="27977" y="4827461"/>
              <a:ext cx="165100" cy="79374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6" name="図形 21"/>
            <p:cNvSpPr>
              <a:spLocks/>
            </p:cNvSpPr>
            <p:nvPr/>
          </p:nvSpPr>
          <p:spPr bwMode="auto">
            <a:xfrm>
              <a:off x="129577" y="4827461"/>
              <a:ext cx="187325" cy="841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7" name="図形 22"/>
            <p:cNvSpPr>
              <a:spLocks/>
            </p:cNvSpPr>
            <p:nvPr/>
          </p:nvSpPr>
          <p:spPr bwMode="auto">
            <a:xfrm>
              <a:off x="1847253" y="5308468"/>
              <a:ext cx="390525" cy="119062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8" name="図形 23"/>
            <p:cNvSpPr>
              <a:spLocks/>
            </p:cNvSpPr>
            <p:nvPr/>
          </p:nvSpPr>
          <p:spPr bwMode="auto">
            <a:xfrm>
              <a:off x="1650403" y="5292593"/>
              <a:ext cx="287338" cy="150811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9" name="図形 24"/>
            <p:cNvSpPr>
              <a:spLocks/>
            </p:cNvSpPr>
            <p:nvPr/>
          </p:nvSpPr>
          <p:spPr bwMode="auto">
            <a:xfrm>
              <a:off x="1161452" y="5187819"/>
              <a:ext cx="619125" cy="255585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20" name="図形 25"/>
            <p:cNvSpPr>
              <a:spLocks/>
            </p:cNvSpPr>
            <p:nvPr/>
          </p:nvSpPr>
          <p:spPr bwMode="auto">
            <a:xfrm>
              <a:off x="1417041" y="5249731"/>
              <a:ext cx="293687" cy="152398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21" name="図形 26"/>
            <p:cNvSpPr>
              <a:spLocks/>
            </p:cNvSpPr>
            <p:nvPr/>
          </p:nvSpPr>
          <p:spPr bwMode="auto">
            <a:xfrm>
              <a:off x="1332903" y="5246556"/>
              <a:ext cx="384175" cy="176210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22" name="図形 27"/>
            <p:cNvSpPr>
              <a:spLocks/>
            </p:cNvSpPr>
            <p:nvPr/>
          </p:nvSpPr>
          <p:spPr bwMode="auto">
            <a:xfrm>
              <a:off x="1280515" y="5224332"/>
              <a:ext cx="460375" cy="209548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23" name="図形 28"/>
            <p:cNvSpPr>
              <a:spLocks/>
            </p:cNvSpPr>
            <p:nvPr/>
          </p:nvSpPr>
          <p:spPr bwMode="auto">
            <a:xfrm>
              <a:off x="1242415" y="5203694"/>
              <a:ext cx="225425" cy="209548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24" name="図形 29"/>
            <p:cNvSpPr>
              <a:spLocks/>
            </p:cNvSpPr>
            <p:nvPr/>
          </p:nvSpPr>
          <p:spPr bwMode="auto">
            <a:xfrm>
              <a:off x="2175866" y="4827461"/>
              <a:ext cx="204787" cy="200023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25" name="図形 30"/>
            <p:cNvSpPr>
              <a:spLocks/>
            </p:cNvSpPr>
            <p:nvPr/>
          </p:nvSpPr>
          <p:spPr bwMode="auto">
            <a:xfrm>
              <a:off x="2102841" y="4827461"/>
              <a:ext cx="215900" cy="20954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26" name="図形 31"/>
            <p:cNvSpPr>
              <a:spLocks/>
            </p:cNvSpPr>
            <p:nvPr/>
          </p:nvSpPr>
          <p:spPr bwMode="auto">
            <a:xfrm>
              <a:off x="1994891" y="4827461"/>
              <a:ext cx="242887" cy="21907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27" name="図形 32"/>
            <p:cNvSpPr>
              <a:spLocks/>
            </p:cNvSpPr>
            <p:nvPr/>
          </p:nvSpPr>
          <p:spPr bwMode="auto">
            <a:xfrm>
              <a:off x="1864716" y="4827461"/>
              <a:ext cx="266700" cy="239709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28" name="図形 33"/>
            <p:cNvSpPr>
              <a:spLocks/>
            </p:cNvSpPr>
            <p:nvPr/>
          </p:nvSpPr>
          <p:spPr bwMode="auto">
            <a:xfrm>
              <a:off x="1609128" y="4827461"/>
              <a:ext cx="454025" cy="239709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29" name="図形 34"/>
            <p:cNvSpPr>
              <a:spLocks/>
            </p:cNvSpPr>
            <p:nvPr/>
          </p:nvSpPr>
          <p:spPr bwMode="auto">
            <a:xfrm>
              <a:off x="1432916" y="4827461"/>
              <a:ext cx="420687" cy="255584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30" name="図形 35"/>
            <p:cNvSpPr>
              <a:spLocks/>
            </p:cNvSpPr>
            <p:nvPr/>
          </p:nvSpPr>
          <p:spPr bwMode="auto">
            <a:xfrm>
              <a:off x="1359891" y="4827461"/>
              <a:ext cx="363537" cy="26193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31" name="図形 36"/>
            <p:cNvSpPr>
              <a:spLocks/>
            </p:cNvSpPr>
            <p:nvPr/>
          </p:nvSpPr>
          <p:spPr bwMode="auto">
            <a:xfrm>
              <a:off x="985240" y="4827461"/>
              <a:ext cx="668337" cy="674680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32" name="図形 37"/>
            <p:cNvSpPr>
              <a:spLocks/>
            </p:cNvSpPr>
            <p:nvPr/>
          </p:nvSpPr>
          <p:spPr bwMode="auto">
            <a:xfrm>
              <a:off x="662977" y="5146544"/>
              <a:ext cx="884238" cy="360359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33" name="図形 38"/>
            <p:cNvSpPr>
              <a:spLocks/>
            </p:cNvSpPr>
            <p:nvPr/>
          </p:nvSpPr>
          <p:spPr bwMode="auto">
            <a:xfrm>
              <a:off x="577252" y="5135432"/>
              <a:ext cx="749300" cy="366708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34" name="図形 39"/>
            <p:cNvSpPr>
              <a:spLocks/>
            </p:cNvSpPr>
            <p:nvPr/>
          </p:nvSpPr>
          <p:spPr bwMode="auto">
            <a:xfrm>
              <a:off x="770927" y="4827461"/>
              <a:ext cx="782638" cy="638168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35" name="図形 40"/>
            <p:cNvSpPr>
              <a:spLocks/>
            </p:cNvSpPr>
            <p:nvPr/>
          </p:nvSpPr>
          <p:spPr bwMode="auto">
            <a:xfrm>
              <a:off x="1139227" y="4827461"/>
              <a:ext cx="328613" cy="31908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36" name="図形 41"/>
            <p:cNvSpPr>
              <a:spLocks/>
            </p:cNvSpPr>
            <p:nvPr/>
          </p:nvSpPr>
          <p:spPr bwMode="auto">
            <a:xfrm>
              <a:off x="470890" y="4889372"/>
              <a:ext cx="242887" cy="261935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37" name="図形 42"/>
            <p:cNvSpPr>
              <a:spLocks/>
            </p:cNvSpPr>
            <p:nvPr/>
          </p:nvSpPr>
          <p:spPr bwMode="auto">
            <a:xfrm>
              <a:off x="618527" y="4911597"/>
              <a:ext cx="276225" cy="223836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38" name="図形 43"/>
            <p:cNvSpPr>
              <a:spLocks/>
            </p:cNvSpPr>
            <p:nvPr/>
          </p:nvSpPr>
          <p:spPr bwMode="auto">
            <a:xfrm>
              <a:off x="537565" y="4886197"/>
              <a:ext cx="442912" cy="223836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39" name="図形 44"/>
            <p:cNvSpPr>
              <a:spLocks/>
            </p:cNvSpPr>
            <p:nvPr/>
          </p:nvSpPr>
          <p:spPr bwMode="auto">
            <a:xfrm>
              <a:off x="680440" y="4886197"/>
              <a:ext cx="11112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40" name="図形 45"/>
            <p:cNvSpPr>
              <a:spLocks/>
            </p:cNvSpPr>
            <p:nvPr/>
          </p:nvSpPr>
          <p:spPr bwMode="auto">
            <a:xfrm>
              <a:off x="628052" y="4827461"/>
              <a:ext cx="103188" cy="47624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41" name="図形 46"/>
            <p:cNvSpPr>
              <a:spLocks/>
            </p:cNvSpPr>
            <p:nvPr/>
          </p:nvSpPr>
          <p:spPr bwMode="auto">
            <a:xfrm>
              <a:off x="709015" y="4827461"/>
              <a:ext cx="90487" cy="47624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42" name="図形 47"/>
            <p:cNvSpPr>
              <a:spLocks/>
            </p:cNvSpPr>
            <p:nvPr/>
          </p:nvSpPr>
          <p:spPr bwMode="auto">
            <a:xfrm>
              <a:off x="153390" y="5187819"/>
              <a:ext cx="617537" cy="277810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43" name="図形 48"/>
            <p:cNvSpPr>
              <a:spLocks/>
            </p:cNvSpPr>
            <p:nvPr/>
          </p:nvSpPr>
          <p:spPr bwMode="auto">
            <a:xfrm>
              <a:off x="232765" y="4827461"/>
              <a:ext cx="1127125" cy="674680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44" name="図形 49"/>
            <p:cNvSpPr>
              <a:spLocks/>
            </p:cNvSpPr>
            <p:nvPr/>
          </p:nvSpPr>
          <p:spPr bwMode="auto">
            <a:xfrm>
              <a:off x="391515" y="5710101"/>
              <a:ext cx="720725" cy="314322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45" name="図形 50"/>
            <p:cNvSpPr>
              <a:spLocks/>
            </p:cNvSpPr>
            <p:nvPr/>
          </p:nvSpPr>
          <p:spPr bwMode="auto">
            <a:xfrm>
              <a:off x="969365" y="5486266"/>
              <a:ext cx="311150" cy="21907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46" name="図形 51"/>
            <p:cNvSpPr>
              <a:spLocks/>
            </p:cNvSpPr>
            <p:nvPr/>
          </p:nvSpPr>
          <p:spPr bwMode="auto">
            <a:xfrm>
              <a:off x="210540" y="5486266"/>
              <a:ext cx="904875" cy="520694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47" name="図形 52"/>
            <p:cNvSpPr>
              <a:spLocks/>
            </p:cNvSpPr>
            <p:nvPr/>
          </p:nvSpPr>
          <p:spPr bwMode="auto">
            <a:xfrm>
              <a:off x="16865" y="5767251"/>
              <a:ext cx="22225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48" name="図形 53"/>
            <p:cNvSpPr>
              <a:spLocks/>
            </p:cNvSpPr>
            <p:nvPr/>
          </p:nvSpPr>
          <p:spPr bwMode="auto">
            <a:xfrm>
              <a:off x="62902" y="5486266"/>
              <a:ext cx="447675" cy="276222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49" name="図形 54"/>
            <p:cNvSpPr>
              <a:spLocks/>
            </p:cNvSpPr>
            <p:nvPr/>
          </p:nvSpPr>
          <p:spPr bwMode="auto">
            <a:xfrm>
              <a:off x="367702" y="5522778"/>
              <a:ext cx="227013" cy="18732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50" name="図形 55"/>
            <p:cNvSpPr>
              <a:spLocks/>
            </p:cNvSpPr>
            <p:nvPr/>
          </p:nvSpPr>
          <p:spPr bwMode="auto">
            <a:xfrm>
              <a:off x="83540" y="5459279"/>
              <a:ext cx="942975" cy="307972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51" name="図形 56"/>
            <p:cNvSpPr>
              <a:spLocks/>
            </p:cNvSpPr>
            <p:nvPr/>
          </p:nvSpPr>
          <p:spPr bwMode="auto">
            <a:xfrm>
              <a:off x="89890" y="5746613"/>
              <a:ext cx="965200" cy="319084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52" name="図形 57"/>
            <p:cNvSpPr>
              <a:spLocks/>
            </p:cNvSpPr>
            <p:nvPr/>
          </p:nvSpPr>
          <p:spPr bwMode="auto">
            <a:xfrm>
              <a:off x="839190" y="5757726"/>
              <a:ext cx="236537" cy="198435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53" name="図形 58"/>
            <p:cNvSpPr>
              <a:spLocks/>
            </p:cNvSpPr>
            <p:nvPr/>
          </p:nvSpPr>
          <p:spPr bwMode="auto">
            <a:xfrm>
              <a:off x="702665" y="5778362"/>
              <a:ext cx="352425" cy="203198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54" name="図形 59"/>
            <p:cNvSpPr>
              <a:spLocks/>
            </p:cNvSpPr>
            <p:nvPr/>
          </p:nvSpPr>
          <p:spPr bwMode="auto">
            <a:xfrm>
              <a:off x="561377" y="5762488"/>
              <a:ext cx="514350" cy="255585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55" name="図形 60"/>
            <p:cNvSpPr>
              <a:spLocks/>
            </p:cNvSpPr>
            <p:nvPr/>
          </p:nvSpPr>
          <p:spPr bwMode="auto">
            <a:xfrm>
              <a:off x="794740" y="5810112"/>
              <a:ext cx="338137" cy="177798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56" name="図形 61"/>
            <p:cNvSpPr>
              <a:spLocks/>
            </p:cNvSpPr>
            <p:nvPr/>
          </p:nvSpPr>
          <p:spPr bwMode="auto">
            <a:xfrm>
              <a:off x="901102" y="5767251"/>
              <a:ext cx="265113" cy="198435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57" name="図形 62"/>
            <p:cNvSpPr>
              <a:spLocks/>
            </p:cNvSpPr>
            <p:nvPr/>
          </p:nvSpPr>
          <p:spPr bwMode="auto">
            <a:xfrm>
              <a:off x="940790" y="5746613"/>
              <a:ext cx="306387" cy="209548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58" name="図形 63"/>
            <p:cNvSpPr>
              <a:spLocks/>
            </p:cNvSpPr>
            <p:nvPr/>
          </p:nvSpPr>
          <p:spPr bwMode="auto">
            <a:xfrm>
              <a:off x="985240" y="5522778"/>
              <a:ext cx="517525" cy="406396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59" name="図形 64"/>
            <p:cNvSpPr>
              <a:spLocks/>
            </p:cNvSpPr>
            <p:nvPr/>
          </p:nvSpPr>
          <p:spPr bwMode="auto">
            <a:xfrm>
              <a:off x="1036040" y="5710101"/>
              <a:ext cx="312737" cy="214310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60" name="図形 65"/>
            <p:cNvSpPr>
              <a:spLocks/>
            </p:cNvSpPr>
            <p:nvPr/>
          </p:nvSpPr>
          <p:spPr bwMode="auto">
            <a:xfrm>
              <a:off x="1099540" y="5527540"/>
              <a:ext cx="454025" cy="380996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61" name="図形 66"/>
            <p:cNvSpPr>
              <a:spLocks/>
            </p:cNvSpPr>
            <p:nvPr/>
          </p:nvSpPr>
          <p:spPr bwMode="auto">
            <a:xfrm>
              <a:off x="1166215" y="5506903"/>
              <a:ext cx="487362" cy="401633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62" name="図形 67"/>
            <p:cNvSpPr>
              <a:spLocks/>
            </p:cNvSpPr>
            <p:nvPr/>
          </p:nvSpPr>
          <p:spPr bwMode="auto">
            <a:xfrm>
              <a:off x="1247177" y="5511665"/>
              <a:ext cx="533400" cy="396871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63" name="図形 68"/>
            <p:cNvSpPr>
              <a:spLocks/>
            </p:cNvSpPr>
            <p:nvPr/>
          </p:nvSpPr>
          <p:spPr bwMode="auto">
            <a:xfrm>
              <a:off x="1547216" y="5919649"/>
              <a:ext cx="6350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64" name="図形 69"/>
            <p:cNvSpPr>
              <a:spLocks/>
            </p:cNvSpPr>
            <p:nvPr/>
          </p:nvSpPr>
          <p:spPr bwMode="auto">
            <a:xfrm>
              <a:off x="1309091" y="5502140"/>
              <a:ext cx="641350" cy="417508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65" name="図形 70"/>
            <p:cNvSpPr>
              <a:spLocks/>
            </p:cNvSpPr>
            <p:nvPr/>
          </p:nvSpPr>
          <p:spPr bwMode="auto">
            <a:xfrm>
              <a:off x="1031277" y="5135432"/>
              <a:ext cx="1144588" cy="773103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66" name="図形 71"/>
            <p:cNvSpPr>
              <a:spLocks/>
            </p:cNvSpPr>
            <p:nvPr/>
          </p:nvSpPr>
          <p:spPr bwMode="auto">
            <a:xfrm>
              <a:off x="1871066" y="5459279"/>
              <a:ext cx="430212" cy="220660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67" name="図形 72"/>
            <p:cNvSpPr>
              <a:spLocks/>
            </p:cNvSpPr>
            <p:nvPr/>
          </p:nvSpPr>
          <p:spPr bwMode="auto">
            <a:xfrm>
              <a:off x="2080616" y="5470391"/>
              <a:ext cx="288925" cy="19843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68" name="図形 73"/>
            <p:cNvSpPr>
              <a:spLocks/>
            </p:cNvSpPr>
            <p:nvPr/>
          </p:nvSpPr>
          <p:spPr bwMode="auto">
            <a:xfrm>
              <a:off x="1439266" y="5705338"/>
              <a:ext cx="471487" cy="198436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69" name="図形 74"/>
            <p:cNvSpPr>
              <a:spLocks/>
            </p:cNvSpPr>
            <p:nvPr/>
          </p:nvSpPr>
          <p:spPr bwMode="auto">
            <a:xfrm>
              <a:off x="1694853" y="5443404"/>
              <a:ext cx="754063" cy="444495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70" name="図形 75"/>
            <p:cNvSpPr>
              <a:spLocks/>
            </p:cNvSpPr>
            <p:nvPr/>
          </p:nvSpPr>
          <p:spPr bwMode="auto">
            <a:xfrm>
              <a:off x="1785341" y="5689463"/>
              <a:ext cx="385762" cy="19843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71" name="図形 76"/>
            <p:cNvSpPr>
              <a:spLocks/>
            </p:cNvSpPr>
            <p:nvPr/>
          </p:nvSpPr>
          <p:spPr bwMode="auto">
            <a:xfrm>
              <a:off x="1904403" y="5459279"/>
              <a:ext cx="815975" cy="423857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72" name="図形 77"/>
            <p:cNvSpPr>
              <a:spLocks/>
            </p:cNvSpPr>
            <p:nvPr/>
          </p:nvSpPr>
          <p:spPr bwMode="auto">
            <a:xfrm>
              <a:off x="1723428" y="5302118"/>
              <a:ext cx="1082675" cy="387346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73" name="図形 78"/>
            <p:cNvSpPr>
              <a:spLocks/>
            </p:cNvSpPr>
            <p:nvPr/>
          </p:nvSpPr>
          <p:spPr bwMode="auto">
            <a:xfrm>
              <a:off x="1961553" y="5313231"/>
              <a:ext cx="350838" cy="114299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74" name="図形 79"/>
            <p:cNvSpPr>
              <a:spLocks/>
            </p:cNvSpPr>
            <p:nvPr/>
          </p:nvSpPr>
          <p:spPr bwMode="auto">
            <a:xfrm>
              <a:off x="2753716" y="5443404"/>
              <a:ext cx="409575" cy="277809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75" name="図形 80"/>
            <p:cNvSpPr>
              <a:spLocks/>
            </p:cNvSpPr>
            <p:nvPr/>
          </p:nvSpPr>
          <p:spPr bwMode="auto">
            <a:xfrm>
              <a:off x="3893542" y="5360855"/>
              <a:ext cx="322262" cy="269872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76" name="図形 81"/>
            <p:cNvSpPr>
              <a:spLocks/>
            </p:cNvSpPr>
            <p:nvPr/>
          </p:nvSpPr>
          <p:spPr bwMode="auto">
            <a:xfrm>
              <a:off x="3671291" y="5329105"/>
              <a:ext cx="477837" cy="328608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77" name="図形 82"/>
            <p:cNvSpPr>
              <a:spLocks/>
            </p:cNvSpPr>
            <p:nvPr/>
          </p:nvSpPr>
          <p:spPr bwMode="auto">
            <a:xfrm>
              <a:off x="3622078" y="5365617"/>
              <a:ext cx="322263" cy="292097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78" name="図形 83"/>
            <p:cNvSpPr>
              <a:spLocks/>
            </p:cNvSpPr>
            <p:nvPr/>
          </p:nvSpPr>
          <p:spPr bwMode="auto">
            <a:xfrm>
              <a:off x="3196628" y="5344980"/>
              <a:ext cx="555625" cy="334958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79" name="図形 84"/>
            <p:cNvSpPr>
              <a:spLocks/>
            </p:cNvSpPr>
            <p:nvPr/>
          </p:nvSpPr>
          <p:spPr bwMode="auto">
            <a:xfrm>
              <a:off x="3048991" y="5908536"/>
              <a:ext cx="4762" cy="111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80" name="図形 85"/>
            <p:cNvSpPr>
              <a:spLocks/>
            </p:cNvSpPr>
            <p:nvPr/>
          </p:nvSpPr>
          <p:spPr bwMode="auto">
            <a:xfrm>
              <a:off x="16865" y="6065697"/>
              <a:ext cx="90487" cy="2063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81" name="図形 86"/>
            <p:cNvSpPr>
              <a:spLocks/>
            </p:cNvSpPr>
            <p:nvPr/>
          </p:nvSpPr>
          <p:spPr bwMode="auto">
            <a:xfrm>
              <a:off x="3110903" y="5402130"/>
              <a:ext cx="260350" cy="280984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82" name="図形 87"/>
            <p:cNvSpPr>
              <a:spLocks/>
            </p:cNvSpPr>
            <p:nvPr/>
          </p:nvSpPr>
          <p:spPr bwMode="auto">
            <a:xfrm>
              <a:off x="16865" y="6029185"/>
              <a:ext cx="493712" cy="57149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</p:grp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32079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19605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320799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1960561"/>
            <a:ext cx="4039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/>
          </a:p>
        </p:txBody>
      </p:sp>
      <p:sp>
        <p:nvSpPr>
          <p:cNvPr id="83" name="図形 6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" name="図形 7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5" name="図形 8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7564D-5DDC-45F1-AFBF-F82A8015F0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528638" y="2501900"/>
            <a:ext cx="8229600" cy="1143000"/>
          </a:xfrm>
        </p:spPr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4C8B4-AA93-4A54-BFA1-1695CC0FF4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0B818-4109-43C2-A0E4-6FEFCD07E7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47647" y="785794"/>
            <a:ext cx="276703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357554" y="785794"/>
            <a:ext cx="4572032" cy="5643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2" y="2000240"/>
            <a:ext cx="2767032" cy="4429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C9778-5C43-4168-85A7-ACB23EC5C7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4786346" cy="5413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ru-RU" altLang="ja-JP" smtClean="0"/>
              <a:t>Образец заголовка</a:t>
            </a:r>
            <a:endParaRPr lang="ja-JP" altLang="en-US" dirty="0"/>
          </a:p>
        </p:txBody>
      </p:sp>
      <p:sp useBgFill="1">
        <p:nvSpPr>
          <p:cNvPr id="3" name="図形 2"/>
          <p:cNvSpPr>
            <a:spLocks noGrp="1"/>
          </p:cNvSpPr>
          <p:nvPr>
            <p:ph type="pic" idx="1"/>
          </p:nvPr>
        </p:nvSpPr>
        <p:spPr>
          <a:xfrm>
            <a:off x="2433623" y="1142984"/>
            <a:ext cx="4357718" cy="3438395"/>
          </a:xfrm>
          <a:noFill/>
          <a:ln w="254000" cap="flat" cmpd="sng">
            <a:gradFill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prstDash val="solid"/>
            <a:beve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ja-JP" noProof="0" smtClean="0"/>
              <a:t>Вставка рисунка</a:t>
            </a:r>
            <a:endParaRPr lang="ja-JP" altLang="en-US" noProof="0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928794" y="4929199"/>
            <a:ext cx="5642016" cy="10414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dirty="0"/>
          </a:p>
        </p:txBody>
      </p:sp>
      <p:sp>
        <p:nvSpPr>
          <p:cNvPr id="5" name="図形 8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図形 9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図形 10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51EBB-2D05-473A-8788-D006267F4E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66696" y="1500178"/>
            <a:ext cx="8247600" cy="4857780"/>
          </a:xfrm>
        </p:spPr>
        <p:txBody>
          <a:bodyPr vert="eaVert"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ECA96-5802-4F79-BE93-F8B270A4EC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正方形/長方形 189"/>
          <p:cNvSpPr/>
          <p:nvPr/>
        </p:nvSpPr>
        <p:spPr>
          <a:xfrm>
            <a:off x="-9525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166" name="図形 165"/>
          <p:cNvSpPr>
            <a:spLocks/>
          </p:cNvSpPr>
          <p:nvPr/>
        </p:nvSpPr>
        <p:spPr bwMode="auto">
          <a:xfrm>
            <a:off x="3929063" y="0"/>
            <a:ext cx="5214937" cy="3382963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ja-JP" altLang="en-US">
              <a:cs typeface="+mn-cs"/>
            </a:endParaRPr>
          </a:p>
        </p:txBody>
      </p:sp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66725" y="1857375"/>
            <a:ext cx="8248650" cy="45005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  <a:p>
            <a:pPr lvl="5"/>
            <a:r>
              <a:rPr lang="ja-JP" altLang="en-US" dirty="0" smtClean="0"/>
              <a:t>第</a:t>
            </a:r>
            <a:r>
              <a:rPr lang="en-US" altLang="ja-JP" dirty="0" smtClean="0"/>
              <a:t>6</a:t>
            </a:r>
            <a:r>
              <a:rPr lang="ja-JP" altLang="en-US" dirty="0" smtClean="0"/>
              <a:t>レベル</a:t>
            </a:r>
          </a:p>
          <a:p>
            <a:pPr lvl="6"/>
            <a:r>
              <a:rPr lang="ja-JP" altLang="en-US" dirty="0" smtClean="0"/>
              <a:t>第</a:t>
            </a:r>
            <a:r>
              <a:rPr lang="en-US" altLang="ja-JP" dirty="0" smtClean="0"/>
              <a:t>7</a:t>
            </a:r>
            <a:r>
              <a:rPr lang="ja-JP" altLang="en-US" dirty="0" smtClean="0"/>
              <a:t>レベル</a:t>
            </a:r>
          </a:p>
          <a:p>
            <a:pPr lvl="7"/>
            <a:r>
              <a:rPr lang="ja-JP" altLang="en-US" dirty="0" smtClean="0"/>
              <a:t>第</a:t>
            </a:r>
            <a:r>
              <a:rPr lang="en-US" altLang="ja-JP" dirty="0" smtClean="0"/>
              <a:t>8</a:t>
            </a:r>
            <a:r>
              <a:rPr lang="ja-JP" altLang="en-US" dirty="0" smtClean="0"/>
              <a:t>レベル</a:t>
            </a:r>
          </a:p>
          <a:p>
            <a:pPr lvl="8"/>
            <a:r>
              <a:rPr lang="ja-JP" altLang="en-US" dirty="0" smtClean="0"/>
              <a:t>第</a:t>
            </a:r>
            <a:r>
              <a:rPr lang="en-US" altLang="ja-JP" dirty="0" smtClean="0"/>
              <a:t>9</a:t>
            </a:r>
            <a:r>
              <a:rPr lang="ja-JP" altLang="en-US" dirty="0" smtClean="0"/>
              <a:t>レベル</a:t>
            </a:r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471988" y="6492875"/>
            <a:ext cx="1528762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hangingPunct="1">
              <a:defRPr sz="12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6048375" y="6492875"/>
            <a:ext cx="2395538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hangingPunct="1">
              <a:defRPr sz="12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8501063" y="6492875"/>
            <a:ext cx="6429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C718704C-20AC-4908-916E-1C136AC155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2" name="正方形/長方形 185"/>
          <p:cNvSpPr>
            <a:spLocks noChangeArrowheads="1"/>
          </p:cNvSpPr>
          <p:nvPr/>
        </p:nvSpPr>
        <p:spPr bwMode="auto">
          <a:xfrm>
            <a:off x="8469313" y="5716588"/>
            <a:ext cx="0" cy="369887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  <a:extLst>
            <a:ext uri="{91240B29-F687-4F45-9708-019B960494DF}"/>
          </a:extLst>
        </p:spPr>
        <p:txBody>
          <a:bodyPr lIns="0" tIns="0" rIns="0" bIns="0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kumimoji="1" lang="ja-JP" altLang="ja-JP" sz="2400">
              <a:ea typeface="ＭＳ Ｐゴシック"/>
              <a:cs typeface="ＭＳ Ｐゴシック"/>
            </a:endParaRPr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grpSp>
        <p:nvGrpSpPr>
          <p:cNvPr id="1034" name="グループ化 11"/>
          <p:cNvGrpSpPr>
            <a:grpSpLocks/>
          </p:cNvGrpSpPr>
          <p:nvPr/>
        </p:nvGrpSpPr>
        <p:grpSpPr bwMode="auto">
          <a:xfrm>
            <a:off x="4000500" y="0"/>
            <a:ext cx="5143500" cy="2000250"/>
            <a:chOff x="2168" y="0"/>
            <a:chExt cx="3576" cy="1384"/>
          </a:xfrm>
        </p:grpSpPr>
        <p:sp>
          <p:nvSpPr>
            <p:cNvPr id="13" name="図形 12"/>
            <p:cNvSpPr>
              <a:spLocks/>
            </p:cNvSpPr>
            <p:nvPr/>
          </p:nvSpPr>
          <p:spPr bwMode="auto">
            <a:xfrm>
              <a:off x="5420" y="1043"/>
              <a:ext cx="324" cy="268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5504" y="1076"/>
              <a:ext cx="240" cy="213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1" y="0"/>
              <a:ext cx="143" cy="129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5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1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8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816" y="821"/>
              <a:ext cx="532" cy="491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4724" y="816"/>
              <a:ext cx="576" cy="350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5384" y="831"/>
              <a:ext cx="192" cy="197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4880" y="756"/>
              <a:ext cx="625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5697" y="768"/>
              <a:ext cx="0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101" y="388"/>
              <a:ext cx="247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5092" y="368"/>
              <a:ext cx="190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473" y="139"/>
              <a:ext cx="183" cy="133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663" y="1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348" y="129"/>
              <a:ext cx="316" cy="147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224" y="96"/>
              <a:ext cx="284" cy="18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84" y="228"/>
              <a:ext cx="85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4040" y="139"/>
              <a:ext cx="72" cy="1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56" y="264"/>
              <a:ext cx="149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0" y="236"/>
              <a:ext cx="221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68" y="224"/>
              <a:ext cx="287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04" y="176"/>
              <a:ext cx="456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345" y="204"/>
              <a:ext cx="479" cy="259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503" y="152"/>
              <a:ext cx="381" cy="278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824" y="139"/>
              <a:ext cx="287" cy="279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24" y="139"/>
              <a:ext cx="260" cy="268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44" y="320"/>
              <a:ext cx="216" cy="110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56" y="295"/>
              <a:ext cx="296" cy="157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172" y="272"/>
              <a:ext cx="328" cy="202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345" y="284"/>
              <a:ext cx="319" cy="223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295"/>
              <a:ext cx="528" cy="257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00" y="276"/>
              <a:ext cx="576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60" y="292"/>
              <a:ext cx="613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392" y="295"/>
              <a:ext cx="640" cy="389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572" y="536"/>
              <a:ext cx="145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668" y="156"/>
              <a:ext cx="433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 dirty="0">
                <a:cs typeface="+mn-cs"/>
              </a:endParaRPr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792" y="156"/>
              <a:ext cx="213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44" y="164"/>
              <a:ext cx="170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892" y="164"/>
              <a:ext cx="140" cy="99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4936" y="168"/>
              <a:ext cx="276" cy="71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291" y="960"/>
              <a:ext cx="453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697" y="600"/>
              <a:ext cx="47" cy="98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90" name="図形 89"/>
            <p:cNvSpPr>
              <a:spLocks/>
            </p:cNvSpPr>
            <p:nvPr/>
          </p:nvSpPr>
          <p:spPr bwMode="auto">
            <a:xfrm>
              <a:off x="5323" y="476"/>
              <a:ext cx="319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</p:grp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  <a:noFill/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7" r:id="rId2"/>
    <p:sldLayoutId id="2147483889" r:id="rId3"/>
    <p:sldLayoutId id="2147483890" r:id="rId4"/>
    <p:sldLayoutId id="2147483886" r:id="rId5"/>
    <p:sldLayoutId id="2147483885" r:id="rId6"/>
    <p:sldLayoutId id="2147483891" r:id="rId7"/>
    <p:sldLayoutId id="2147483892" r:id="rId8"/>
    <p:sldLayoutId id="2147483893" r:id="rId9"/>
    <p:sldLayoutId id="2147483894" r:id="rId10"/>
    <p:sldLayoutId id="2147483884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A3F7B"/>
        </a:buClr>
        <a:buSzPct val="55000"/>
        <a:buFont typeface="Wingdings" pitchFamily="2" charset="2"/>
        <a:buChar char="p"/>
        <a:defRPr kumimoji="1" sz="3200">
          <a:solidFill>
            <a:srgbClr val="0C406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pitchFamily="2" charset="2"/>
        <a:buChar char="n"/>
        <a:defRPr kumimoji="1" sz="2800">
          <a:solidFill>
            <a:srgbClr val="0C4063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88941"/>
        </a:buClr>
        <a:buSzPct val="48000"/>
        <a:buFont typeface="Wingdings" pitchFamily="2" charset="2"/>
        <a:buChar char="n"/>
        <a:defRPr kumimoji="1" sz="2400">
          <a:solidFill>
            <a:srgbClr val="0C4063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EC441"/>
        </a:buClr>
        <a:buSzPct val="45000"/>
        <a:buFont typeface="Wingdings" pitchFamily="2" charset="2"/>
        <a:buChar char="n"/>
        <a:defRPr kumimoji="1" sz="2000">
          <a:solidFill>
            <a:srgbClr val="0C4063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FA500"/>
        </a:buClr>
        <a:buSzPct val="40000"/>
        <a:buFont typeface="Wingdings" pitchFamily="2" charset="2"/>
        <a:buChar char="n"/>
        <a:defRPr kumimoji="1" sz="2000">
          <a:solidFill>
            <a:srgbClr val="0C4063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13315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  <a:cs typeface="+mn-cs"/>
              </a:endParaRPr>
            </a:p>
          </p:txBody>
        </p:sp>
      </p:grpSp>
      <p:sp>
        <p:nvSpPr>
          <p:cNvPr id="1331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2C30A9-EBA3-4922-AFCA-A107B5783266}" type="datetimeFigureOut">
              <a:rPr lang="ru-RU"/>
              <a:pPr>
                <a:defRPr/>
              </a:pPr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73E87"/>
                </a:solidFill>
                <a:latin typeface="Candara" panose="020E0502030303020204" pitchFamily="34" charset="0"/>
                <a:cs typeface="+mn-cs"/>
              </a:defRPr>
            </a:lvl1pPr>
          </a:lstStyle>
          <a:p>
            <a:pPr>
              <a:defRPr/>
            </a:pPr>
            <a:fld id="{FBB71522-6628-4EA2-8545-765201490E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33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riarchia.ru/" TargetMode="External"/><Relationship Id="rId7" Type="http://schemas.openxmlformats.org/officeDocument/2006/relationships/hyperlink" Target="http://www.feor.ru/" TargetMode="External"/><Relationship Id="rId2" Type="http://schemas.openxmlformats.org/officeDocument/2006/relationships/hyperlink" Target="http://www.orkce.ru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buddhism.ru/" TargetMode="External"/><Relationship Id="rId5" Type="http://schemas.openxmlformats.org/officeDocument/2006/relationships/hyperlink" Target="http://www.muslim.ru/" TargetMode="External"/><Relationship Id="rId4" Type="http://schemas.openxmlformats.org/officeDocument/2006/relationships/hyperlink" Target="http://www.otdelro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"/>
          <p:cNvSpPr/>
          <p:nvPr/>
        </p:nvSpPr>
        <p:spPr>
          <a:xfrm>
            <a:off x="971550" y="2133600"/>
            <a:ext cx="7786688" cy="440055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b="1" i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       Родительское собрание</a:t>
            </a:r>
          </a:p>
          <a:p>
            <a:pPr algn="ctr">
              <a:defRPr/>
            </a:pPr>
            <a:r>
              <a:rPr lang="ru-RU" altLang="ru-RU" b="1" i="1" dirty="0" smtClean="0">
                <a:solidFill>
                  <a:srgbClr val="004D86"/>
                </a:solidFill>
                <a:latin typeface="Georgia" panose="02040502050405020303" pitchFamily="18" charset="0"/>
                <a:cs typeface="+mn-cs"/>
              </a:rPr>
              <a:t>Комплексный </a:t>
            </a:r>
          </a:p>
          <a:p>
            <a:pPr algn="ctr">
              <a:defRPr/>
            </a:pPr>
            <a:r>
              <a:rPr lang="ru-RU" altLang="ru-RU" b="1" i="1" dirty="0" smtClean="0">
                <a:solidFill>
                  <a:srgbClr val="004D86"/>
                </a:solidFill>
                <a:latin typeface="Georgia" panose="02040502050405020303" pitchFamily="18" charset="0"/>
                <a:cs typeface="+mn-cs"/>
              </a:rPr>
              <a:t>учебный курс </a:t>
            </a:r>
          </a:p>
          <a:p>
            <a:pPr algn="ctr">
              <a:defRPr/>
            </a:pPr>
            <a:r>
              <a:rPr lang="ru-RU" altLang="ru-RU" b="1" i="1" dirty="0" smtClean="0">
                <a:solidFill>
                  <a:srgbClr val="004D86"/>
                </a:solidFill>
                <a:latin typeface="Georgia" panose="02040502050405020303" pitchFamily="18" charset="0"/>
                <a:cs typeface="+mn-cs"/>
              </a:rPr>
              <a:t>«Основы религиозных культур и светской этики»</a:t>
            </a:r>
          </a:p>
          <a:p>
            <a:pPr>
              <a:defRPr/>
            </a:pPr>
            <a:endParaRPr lang="ru-RU" altLang="ru-RU" b="1" i="1" dirty="0" smtClean="0">
              <a:solidFill>
                <a:srgbClr val="004D86"/>
              </a:solidFill>
              <a:latin typeface="Georgia" panose="02040502050405020303" pitchFamily="18" charset="0"/>
              <a:cs typeface="+mn-cs"/>
            </a:endParaRPr>
          </a:p>
        </p:txBody>
      </p:sp>
      <p:pic>
        <p:nvPicPr>
          <p:cNvPr id="25602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0"/>
            <a:ext cx="60785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0"/>
            <a:ext cx="30781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Заголовок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Информация о религиозных организациях размещена на следующих Интернет-ресурсах:</a:t>
            </a:r>
          </a:p>
        </p:txBody>
      </p:sp>
      <p:sp>
        <p:nvSpPr>
          <p:cNvPr id="36866" name="Содержимое 2"/>
          <p:cNvSpPr>
            <a:spLocks noGrp="1"/>
          </p:cNvSpPr>
          <p:nvPr>
            <p:ph idx="4294967295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rabicPeriod"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Специализированный портал, посвященный преподаванию ОРКСЭ:  </a:t>
            </a:r>
            <a:r>
              <a:rPr lang="ru-RU" altLang="ru-RU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http://www.orkce.ru</a:t>
            </a:r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FontTx/>
              <a:buAutoNum type="arabicPeriod"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Официальный сайт Русской Православной Церкви (Московский Патриархат): 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  <a:hlinkClick r:id="rId3"/>
              </a:rPr>
              <a:t>http://www.patriarchia.ru/</a:t>
            </a:r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FontTx/>
              <a:buAutoNum type="arabicPeriod"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Отдел религиозного образования и катехизации РПЦ 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  <a:hlinkClick r:id="rId4"/>
              </a:rPr>
              <a:t>http://www.otdelro.ru/</a:t>
            </a:r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FontTx/>
              <a:buAutoNum type="arabicPeriod"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Совет муфтиев России 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  <a:hlinkClick r:id="rId5"/>
              </a:rPr>
              <a:t>http://www.muslim.ru</a:t>
            </a:r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FontTx/>
              <a:buAutoNum type="arabicPeriod"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Российская ассоциация буддистов: 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  <a:hlinkClick r:id="rId6"/>
              </a:rPr>
              <a:t>http://www.buddhism.ru</a:t>
            </a:r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FontTx/>
              <a:buAutoNum type="arabicPeriod"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Федерация еврейских общин России: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  <a:hlinkClick r:id="rId7"/>
              </a:rPr>
              <a:t>http://www.feor.ru/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/>
            <a:endParaRPr lang="ru-RU" altLang="ru-RU" smtClean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D:\Документы\Inna\Картинки и бумажки\ИРО\ОРКСЭ\УМК\Просвещение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71488"/>
            <a:ext cx="4419600" cy="592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3" descr="D:\Документы\Inna\Картинки и бумажки\ИРО\ОРКСЭ\УМК\Просвещение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30725" y="446088"/>
            <a:ext cx="4503738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663" y="266700"/>
            <a:ext cx="8582025" cy="654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6575" y="2054225"/>
            <a:ext cx="8242300" cy="2676525"/>
          </a:xfrm>
        </p:spPr>
      </p:pic>
      <p:pic>
        <p:nvPicPr>
          <p:cNvPr id="39938" name="Заголово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060575"/>
            <a:ext cx="82423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Правовые основы преподавания ОРКСЭ</a:t>
            </a:r>
            <a:endParaRPr lang="ru-RU" alt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925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180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Преподавание основ религиозных культур и светской этики в государственных и муниципальных учреждениях осуществляется в полном соответствии с нормами законодательства  Российской Федерации: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1800"/>
              </a:spcAft>
              <a:buFont typeface="Wingdings 2"/>
              <a:buChar char=""/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Конституцией РФ (ст. 13, 14)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1800"/>
              </a:spcAft>
              <a:buFont typeface="Wingdings 2"/>
              <a:buChar char=""/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Законами РФ «Об образовании в Российской Федерации», «Об основных гарантиях прав ребенка в Российской Федерации», «О свободе совести и религиозных объединениях»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4" descr="Рисунок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3" y="188913"/>
            <a:ext cx="2600325" cy="242411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7650" name="Содержимое 5"/>
          <p:cNvSpPr>
            <a:spLocks noGrp="1"/>
          </p:cNvSpPr>
          <p:nvPr>
            <p:ph idx="1"/>
          </p:nvPr>
        </p:nvSpPr>
        <p:spPr bwMode="auto">
          <a:xfrm>
            <a:off x="250825" y="2205038"/>
            <a:ext cx="8715375" cy="2147887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ru-RU" sz="2700" i="1" smtClean="0">
                <a:latin typeface="Georgia" pitchFamily="18" charset="0"/>
              </a:rPr>
              <a:t>                      </a:t>
            </a:r>
            <a:r>
              <a:rPr lang="ru-RU" altLang="ru-RU" sz="2700" i="1" smtClean="0">
                <a:latin typeface="Georgia" pitchFamily="18" charset="0"/>
              </a:rPr>
              <a:t>     </a:t>
            </a:r>
            <a:r>
              <a:rPr lang="en-US" altLang="ru-RU" sz="2700" b="1" i="1" smtClean="0">
                <a:latin typeface="Georgia" pitchFamily="18" charset="0"/>
              </a:rPr>
              <a:t>     </a:t>
            </a:r>
            <a:r>
              <a:rPr lang="ru-RU" altLang="ru-RU" sz="2700" b="1" i="1" smtClean="0">
                <a:latin typeface="Georgia" pitchFamily="18" charset="0"/>
              </a:rPr>
              <a:t> «Я принял решение поддержать  идею преподавания в школах России основ религиозной культуры и светской этики».             </a:t>
            </a:r>
            <a:r>
              <a:rPr lang="ru-RU" altLang="ru-RU" sz="2700" i="1" smtClean="0">
                <a:latin typeface="Georgia" pitchFamily="18" charset="0"/>
              </a:rPr>
              <a:t>Д.А.Медведев </a:t>
            </a:r>
            <a:endParaRPr lang="ru-RU" altLang="ru-RU" sz="2700" smtClean="0">
              <a:latin typeface="Georgia" pitchFamily="18" charset="0"/>
            </a:endParaRPr>
          </a:p>
          <a:p>
            <a:pPr marL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2700" i="1" smtClean="0">
                <a:latin typeface="Georgia" pitchFamily="18" charset="0"/>
              </a:rPr>
              <a:t>                                                        </a:t>
            </a:r>
          </a:p>
        </p:txBody>
      </p:sp>
      <p:pic>
        <p:nvPicPr>
          <p:cNvPr id="27651" name="Picture 2" descr="http://www.sgpi.ru/userfiles/st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3860800"/>
            <a:ext cx="2016125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633413"/>
            <a:ext cx="8242300" cy="1158875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6725" y="1857375"/>
            <a:ext cx="8248650" cy="4429125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514350" indent="-514350" eaLnBrk="1" hangingPunct="1">
              <a:lnSpc>
                <a:spcPct val="90000"/>
              </a:lnSpc>
              <a:buFont typeface="Constantia" panose="02030602050306030303" pitchFamily="18" charset="0"/>
              <a:buAutoNum type="arabicPeriod"/>
              <a:defRPr/>
            </a:pPr>
            <a:r>
              <a:rPr lang="ru-RU" altLang="zh-CN" sz="3400" b="1" i="1" smtClean="0">
                <a:solidFill>
                  <a:srgbClr val="004D86"/>
                </a:solidFill>
                <a:latin typeface="Georgia" panose="02040502050405020303" pitchFamily="18" charset="0"/>
                <a:cs typeface="华文楷体"/>
              </a:rPr>
              <a:t>Основы  православной культуры</a:t>
            </a:r>
          </a:p>
          <a:p>
            <a:pPr marL="514350" indent="-514350" eaLnBrk="1" hangingPunct="1">
              <a:lnSpc>
                <a:spcPct val="90000"/>
              </a:lnSpc>
              <a:buFont typeface="Constantia" panose="02030602050306030303" pitchFamily="18" charset="0"/>
              <a:buAutoNum type="arabicPeriod"/>
              <a:defRPr/>
            </a:pPr>
            <a:r>
              <a:rPr lang="ru-RU" altLang="zh-CN" sz="3400" b="1" i="1" smtClean="0">
                <a:solidFill>
                  <a:srgbClr val="004D86"/>
                </a:solidFill>
                <a:latin typeface="Georgia" panose="02040502050405020303" pitchFamily="18" charset="0"/>
                <a:cs typeface="华文楷体"/>
              </a:rPr>
              <a:t>Основы  исламской культуры</a:t>
            </a:r>
          </a:p>
          <a:p>
            <a:pPr marL="514350" indent="-514350" eaLnBrk="1" hangingPunct="1">
              <a:lnSpc>
                <a:spcPct val="90000"/>
              </a:lnSpc>
              <a:buFont typeface="Constantia" panose="02030602050306030303" pitchFamily="18" charset="0"/>
              <a:buAutoNum type="arabicPeriod"/>
              <a:defRPr/>
            </a:pPr>
            <a:r>
              <a:rPr lang="ru-RU" altLang="zh-CN" sz="3400" b="1" i="1" smtClean="0">
                <a:solidFill>
                  <a:srgbClr val="004D86"/>
                </a:solidFill>
                <a:latin typeface="Georgia" panose="02040502050405020303" pitchFamily="18" charset="0"/>
                <a:cs typeface="华文楷体"/>
              </a:rPr>
              <a:t>Основы  буддийской культуры</a:t>
            </a:r>
          </a:p>
          <a:p>
            <a:pPr marL="514350" indent="-514350" eaLnBrk="1" hangingPunct="1">
              <a:lnSpc>
                <a:spcPct val="90000"/>
              </a:lnSpc>
              <a:buFont typeface="Constantia" panose="02030602050306030303" pitchFamily="18" charset="0"/>
              <a:buAutoNum type="arabicPeriod"/>
              <a:defRPr/>
            </a:pPr>
            <a:r>
              <a:rPr lang="ru-RU" altLang="zh-CN" sz="3400" b="1" i="1" smtClean="0">
                <a:solidFill>
                  <a:srgbClr val="004D86"/>
                </a:solidFill>
                <a:latin typeface="Georgia" panose="02040502050405020303" pitchFamily="18" charset="0"/>
                <a:cs typeface="华文楷体"/>
              </a:rPr>
              <a:t>Основы  иудейской  культуры</a:t>
            </a:r>
          </a:p>
          <a:p>
            <a:pPr marL="514350" indent="-514350" eaLnBrk="1" hangingPunct="1">
              <a:lnSpc>
                <a:spcPct val="90000"/>
              </a:lnSpc>
              <a:buFont typeface="Constantia" panose="02030602050306030303" pitchFamily="18" charset="0"/>
              <a:buAutoNum type="arabicPeriod"/>
              <a:defRPr/>
            </a:pPr>
            <a:r>
              <a:rPr lang="ru-RU" altLang="zh-CN" sz="3400" b="1" i="1" smtClean="0">
                <a:solidFill>
                  <a:srgbClr val="004D86"/>
                </a:solidFill>
                <a:latin typeface="Georgia" panose="02040502050405020303" pitchFamily="18" charset="0"/>
                <a:cs typeface="华文楷体"/>
              </a:rPr>
              <a:t>Основы мировых </a:t>
            </a:r>
          </a:p>
          <a:p>
            <a:pPr marL="514350" indent="-514350" eaLnBrk="1" hangingPunct="1">
              <a:lnSpc>
                <a:spcPct val="90000"/>
              </a:lnSpc>
              <a:buFont typeface="Constantia" panose="02030602050306030303" pitchFamily="18" charset="0"/>
              <a:buNone/>
              <a:defRPr/>
            </a:pPr>
            <a:r>
              <a:rPr lang="ru-RU" altLang="zh-CN" sz="3400" b="1" i="1" smtClean="0">
                <a:solidFill>
                  <a:srgbClr val="004D86"/>
                </a:solidFill>
                <a:latin typeface="Georgia" panose="02040502050405020303" pitchFamily="18" charset="0"/>
                <a:cs typeface="华文楷体"/>
              </a:rPr>
              <a:t>     религиозных культур</a:t>
            </a:r>
          </a:p>
          <a:p>
            <a:pPr marL="514350" indent="-514350" eaLnBrk="1" hangingPunct="1">
              <a:lnSpc>
                <a:spcPct val="90000"/>
              </a:lnSpc>
              <a:buFont typeface="Constantia" panose="02030602050306030303" pitchFamily="18" charset="0"/>
              <a:buNone/>
              <a:defRPr/>
            </a:pPr>
            <a:r>
              <a:rPr lang="ru-RU" altLang="zh-CN" sz="1800" b="1" i="1" smtClean="0">
                <a:solidFill>
                  <a:srgbClr val="004D86"/>
                </a:solidFill>
                <a:latin typeface="Georgia" panose="02040502050405020303" pitchFamily="18" charset="0"/>
                <a:cs typeface="华文楷体"/>
              </a:rPr>
              <a:t>6.</a:t>
            </a:r>
            <a:r>
              <a:rPr lang="ru-RU" altLang="zh-CN" sz="3400" b="1" i="1" smtClean="0">
                <a:solidFill>
                  <a:srgbClr val="004D86"/>
                </a:solidFill>
                <a:latin typeface="Georgia" panose="02040502050405020303" pitchFamily="18" charset="0"/>
                <a:cs typeface="华文楷体"/>
              </a:rPr>
              <a:t> Основы светской этики</a:t>
            </a:r>
          </a:p>
          <a:p>
            <a:pPr marL="514350" indent="-514350" eaLnBrk="1" hangingPunct="1">
              <a:lnSpc>
                <a:spcPct val="90000"/>
              </a:lnSpc>
              <a:defRPr/>
            </a:pPr>
            <a:endParaRPr lang="ru-RU" altLang="ru-RU" smtClean="0"/>
          </a:p>
        </p:txBody>
      </p:sp>
      <p:pic>
        <p:nvPicPr>
          <p:cNvPr id="28675" name="Picture 2" descr="http://www.sgpi.ru/userfiles/st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4054475"/>
            <a:ext cx="1943100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8750" y="764704"/>
            <a:ext cx="8985250" cy="1541463"/>
          </a:xfrm>
        </p:spPr>
        <p:txBody>
          <a:bodyPr anchor="b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8000"/>
                </a:solidFill>
              </a:rPr>
              <a:t>«Основы религиозных культур </a:t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и светской этики»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29698" name="Подзаголовок 2"/>
          <p:cNvSpPr>
            <a:spLocks noGrp="1"/>
          </p:cNvSpPr>
          <p:nvPr>
            <p:ph type="subTitle" idx="4294967295"/>
          </p:nvPr>
        </p:nvSpPr>
        <p:spPr bwMode="auto">
          <a:xfrm>
            <a:off x="411163" y="2420938"/>
            <a:ext cx="8482012" cy="3600450"/>
          </a:xfrm>
          <a:noFill/>
        </p:spPr>
        <p:txBody>
          <a:bodyPr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pPr marL="26988" indent="0" eaLnBrk="1" hangingPunct="1">
              <a:buFont typeface="Wingdings 2" pitchFamily="18" charset="2"/>
              <a:buNone/>
            </a:pPr>
            <a:r>
              <a:rPr lang="ru-RU" altLang="ru-RU" sz="2800" b="1" u="sng" smtClean="0">
                <a:solidFill>
                  <a:srgbClr val="008000"/>
                </a:solidFill>
              </a:rPr>
              <a:t>Цель курса</a:t>
            </a:r>
            <a:r>
              <a:rPr lang="ru-RU" altLang="ru-RU" sz="2800" b="1" smtClean="0">
                <a:solidFill>
                  <a:srgbClr val="008000"/>
                </a:solidFill>
              </a:rPr>
              <a:t> – </a:t>
            </a:r>
            <a:r>
              <a:rPr lang="ru-RU" altLang="ru-RU" sz="2800" b="1" smtClean="0"/>
              <a:t>формирование у младших подростков мотиваций к ОСОЗНАННОМУ НРАВСТВЕННОМУ ПОВЕДЕНИЮ, основанному на знании культурных и религиозных традиций  многонационального народа России и уважении к ним, а также к диалогу с представителями других культур и мировоззрений.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65767" cy="1190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12763" y="274638"/>
            <a:ext cx="8562975" cy="8985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Задачи учебного курса ОРКСЭ:</a:t>
            </a:r>
            <a:r>
              <a:rPr lang="ru-RU" alt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alt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alt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 bwMode="auto">
          <a:xfrm>
            <a:off x="268288" y="1600200"/>
            <a:ext cx="8807450" cy="4525963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2000" smtClean="0">
                <a:solidFill>
                  <a:srgbClr val="FF0000"/>
                </a:solidFill>
              </a:rPr>
              <a:t>Знакомство   обучающихся   с   основами   православной,   мусульманской, буддийской, иудейской культур, основами мировых религиозных культур и  светской этики;</a:t>
            </a:r>
          </a:p>
          <a:p>
            <a:r>
              <a:rPr lang="ru-RU" altLang="ru-RU" sz="2000" smtClean="0">
                <a:solidFill>
                  <a:srgbClr val="FF0000"/>
                </a:solidFill>
              </a:rPr>
              <a:t>Развитие представлений  учащихся о значении нравственных норм и  ценностей для достойной жизни личности, семьи, общества;</a:t>
            </a:r>
          </a:p>
          <a:p>
            <a:r>
              <a:rPr lang="ru-RU" altLang="ru-RU" sz="2000" smtClean="0">
                <a:solidFill>
                  <a:srgbClr val="FF0000"/>
                </a:solidFill>
              </a:rPr>
              <a:t>Обобщение знаний, понятий и представлений о духовной культуре и морали, и формирование у них мировоззренческих основ, обеспечивающих целостное восприятие отечественной истории и культуры;</a:t>
            </a:r>
          </a:p>
          <a:p>
            <a:r>
              <a:rPr lang="ru-RU" altLang="ru-RU" sz="2000" smtClean="0">
                <a:solidFill>
                  <a:srgbClr val="FF0000"/>
                </a:solidFill>
              </a:rPr>
              <a:t>Развитие способностей младших школьников к общению в полиэтнической и многоконфессиональной среде на основе взаимного уважения и диалога во имя общественного мира и согласия.</a:t>
            </a:r>
          </a:p>
          <a:p>
            <a:endParaRPr lang="ru-RU" altLang="ru-RU" sz="2000" smtClean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04800" y="228600"/>
            <a:ext cx="8534400" cy="75882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ru-RU" sz="33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Ожидаемые результаты изучения курса</a:t>
            </a:r>
          </a:p>
        </p:txBody>
      </p:sp>
      <p:sp>
        <p:nvSpPr>
          <p:cNvPr id="5" name="Содержимое 10"/>
          <p:cNvSpPr txBox="1">
            <a:spLocks/>
          </p:cNvSpPr>
          <p:nvPr/>
        </p:nvSpPr>
        <p:spPr>
          <a:xfrm>
            <a:off x="152400" y="1476375"/>
            <a:ext cx="8839200" cy="5153025"/>
          </a:xfrm>
          <a:prstGeom prst="rect">
            <a:avLst/>
          </a:prstGeom>
          <a:ln>
            <a:prstDash val="solid"/>
          </a:ln>
        </p:spPr>
        <p:txBody>
          <a:bodyPr/>
          <a:lstStyle/>
          <a:p>
            <a:pPr marL="274320" indent="-274320" eaLnBrk="0" fontAlgn="auto" hangingPunct="0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ru-RU" sz="2000" dirty="0">
                <a:latin typeface="+mn-lt"/>
                <a:cs typeface="+mn-cs"/>
              </a:rPr>
              <a:t>готовность к нравственному самосовершенствованию, духовному саморазвитию</a:t>
            </a:r>
          </a:p>
          <a:p>
            <a:pPr marL="274320" indent="-274320" eaLnBrk="0" fontAlgn="auto" hangingPunct="0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ru-RU" sz="2000" dirty="0">
              <a:latin typeface="+mn-lt"/>
              <a:cs typeface="+mn-cs"/>
            </a:endParaRPr>
          </a:p>
          <a:p>
            <a:pPr marL="274320" indent="-274320" eaLnBrk="0" fontAlgn="auto" hangingPunct="0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ru-RU" sz="2000" dirty="0">
                <a:latin typeface="+mn-lt"/>
                <a:cs typeface="+mn-cs"/>
              </a:rPr>
              <a:t>знакомство с основными нормами светской и религиозной морали, понимание их значения в выстраивании конструктивных отношений в семье и обществе</a:t>
            </a:r>
          </a:p>
          <a:p>
            <a:pPr marL="274320" indent="-274320" eaLnBrk="0" fontAlgn="auto" hangingPunct="0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ru-RU" sz="2000" dirty="0">
              <a:latin typeface="+mn-lt"/>
              <a:cs typeface="+mn-cs"/>
            </a:endParaRPr>
          </a:p>
          <a:p>
            <a:pPr marL="274320" indent="-274320" eaLnBrk="0" fontAlgn="auto" hangingPunct="0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ru-RU" sz="2000" dirty="0">
                <a:latin typeface="+mn-lt"/>
                <a:cs typeface="+mn-cs"/>
              </a:rPr>
              <a:t>формирование первоначальных представлений о светской этике, о традиционных религиях, их роли в культуре, истории и современности России</a:t>
            </a:r>
          </a:p>
          <a:p>
            <a:pPr marL="274320" indent="-274320" eaLnBrk="0" fontAlgn="auto" hangingPunct="0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ru-RU" sz="2000" dirty="0">
              <a:latin typeface="+mn-lt"/>
              <a:cs typeface="+mn-cs"/>
            </a:endParaRPr>
          </a:p>
          <a:p>
            <a:pPr marL="274320" indent="-274320" eaLnBrk="0" fontAlgn="auto" hangingPunct="0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ru-RU" sz="2000" dirty="0">
                <a:latin typeface="+mn-lt"/>
                <a:cs typeface="+mn-cs"/>
              </a:rPr>
              <a:t>становление внутренней установки личности поступать согласно своей совести; воспитание нравственности, основанной на свободе совести и вероисповедания, духовных  традициях народов России</a:t>
            </a:r>
          </a:p>
          <a:p>
            <a:pPr marL="274320" indent="-274320" eaLnBrk="0" fontAlgn="auto" hangingPunct="0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ru-RU" sz="2000" dirty="0">
              <a:latin typeface="+mn-lt"/>
              <a:cs typeface="+mn-cs"/>
            </a:endParaRPr>
          </a:p>
          <a:p>
            <a:pPr marL="274320" indent="-274320" eaLnBrk="0" fontAlgn="auto" hangingPunct="0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ru-RU" sz="2000" dirty="0">
                <a:latin typeface="+mn-lt"/>
                <a:cs typeface="+mn-cs"/>
              </a:rPr>
              <a:t>осознание ценности человеческой жизни </a:t>
            </a:r>
          </a:p>
          <a:p>
            <a:pPr marL="274320" indent="-274320" eaLnBrk="0" fontAlgn="auto" hangingPunct="0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ru-RU" sz="1400" dirty="0">
              <a:latin typeface="+mn-lt"/>
              <a:cs typeface="+mn-cs"/>
            </a:endParaRPr>
          </a:p>
          <a:p>
            <a:pPr marL="274320" indent="-274320" eaLnBrk="0" fontAlgn="auto" hangingPunct="0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ru-RU" sz="27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435100" y="274638"/>
            <a:ext cx="749935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marL="484188" indent="-482600">
              <a:tabLst>
                <a:tab pos="4841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841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841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841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841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defRPr/>
            </a:pPr>
            <a:r>
              <a:rPr lang="ru-RU" altLang="ru-RU" sz="38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ea typeface="Microsoft YaHei" panose="020B0503020204020204" pitchFamily="34" charset="-122"/>
              </a:rPr>
              <a:t>Воспитание детей </a:t>
            </a:r>
            <a:br>
              <a:rPr lang="ru-RU" altLang="ru-RU" sz="38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ea typeface="Microsoft YaHei" panose="020B0503020204020204" pitchFamily="34" charset="-122"/>
              </a:rPr>
            </a:br>
            <a:r>
              <a:rPr lang="ru-RU" altLang="ru-RU" sz="38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ea typeface="Microsoft YaHei" panose="020B0503020204020204" pitchFamily="34" charset="-122"/>
              </a:rPr>
              <a:t>в рамках курса ОРКСЭ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1444625"/>
            <a:ext cx="785177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9194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6" descr="1449462504_orkis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5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Brooklet">
  <a:themeElements>
    <a:clrScheme name="Brooklet">
      <a:dk1>
        <a:sysClr val="windowText" lastClr="000000"/>
      </a:dk1>
      <a:lt1>
        <a:sysClr val="window" lastClr="FFFFFF"/>
      </a:lt1>
      <a:dk2>
        <a:srgbClr val="4062E3"/>
      </a:dk2>
      <a:lt2>
        <a:srgbClr val="C7E4F8"/>
      </a:lt2>
      <a:accent1>
        <a:srgbClr val="79498D"/>
      </a:accent1>
      <a:accent2>
        <a:srgbClr val="AE236A"/>
      </a:accent2>
      <a:accent3>
        <a:srgbClr val="F88941"/>
      </a:accent3>
      <a:accent4>
        <a:srgbClr val="DEC441"/>
      </a:accent4>
      <a:accent5>
        <a:srgbClr val="9FA500"/>
      </a:accent5>
      <a:accent6>
        <a:srgbClr val="707070"/>
      </a:accent6>
      <a:hlink>
        <a:srgbClr val="0000E1"/>
      </a:hlink>
      <a:folHlink>
        <a:srgbClr val="800080"/>
      </a:folHlink>
    </a:clrScheme>
    <a:fontScheme name="Brooklet">
      <a:majorFont>
        <a:latin typeface="Constantia"/>
        <a:ea typeface=""/>
        <a:cs typeface=""/>
        <a:font script="Jpan" typeface="HG明朝E"/>
        <a:font script="Hang" typeface="궁서"/>
        <a:font script="Hans" typeface="华文中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华文楷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rooklet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6175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952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7200000"/>
            <a:lightRig rig="glow" dir="t">
              <a:rot lat="0" lon="0" rev="2100000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0"/>
            <a:lightRig rig="glow" dir="t">
              <a:rot lat="0" lon="0" rev="21000000"/>
            </a:lightRig>
          </a:scene3d>
          <a:sp3d>
            <a:bevelT w="342900" h="38100" prst="softRound"/>
            <a:bevelB w="342900" h="38100" prst="softRound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75000"/>
              </a:schemeClr>
            </a:gs>
            <a:gs pos="65000">
              <a:schemeClr val="phClr">
                <a:shade val="75000"/>
              </a:schemeClr>
            </a:gs>
            <a:gs pos="100000">
              <a:schemeClr val="phClr">
                <a:shade val="75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2212</TotalTime>
  <Words>330</Words>
  <Application>Microsoft Office PowerPoint</Application>
  <PresentationFormat>Экран (4:3)</PresentationFormat>
  <Paragraphs>40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Шаблон оформления</vt:lpstr>
      </vt:variant>
      <vt:variant>
        <vt:i4>19</vt:i4>
      </vt:variant>
      <vt:variant>
        <vt:lpstr>Заголовки слайдов</vt:lpstr>
      </vt:variant>
      <vt:variant>
        <vt:i4>12</vt:i4>
      </vt:variant>
    </vt:vector>
  </HeadingPairs>
  <TitlesOfParts>
    <vt:vector size="46" baseType="lpstr">
      <vt:lpstr>Arial</vt:lpstr>
      <vt:lpstr>Constantia</vt:lpstr>
      <vt:lpstr>Cambria</vt:lpstr>
      <vt:lpstr>Wingdings</vt:lpstr>
      <vt:lpstr>Calibri</vt:lpstr>
      <vt:lpstr>Candara</vt:lpstr>
      <vt:lpstr>Symbol</vt:lpstr>
      <vt:lpstr>ＭＳ 明朝</vt:lpstr>
      <vt:lpstr>ＭＳ Ｐゴシック</vt:lpstr>
      <vt:lpstr>Georgia</vt:lpstr>
      <vt:lpstr>Wingdings 2</vt:lpstr>
      <vt:lpstr>华文楷体</vt:lpstr>
      <vt:lpstr>Century Gothic</vt:lpstr>
      <vt:lpstr>Microsoft YaHei</vt:lpstr>
      <vt:lpstr>Times New Roman</vt:lpstr>
      <vt:lpstr>Brooklet</vt:lpstr>
      <vt:lpstr>Волна</vt:lpstr>
      <vt:lpstr>Brooklet</vt:lpstr>
      <vt:lpstr>Brooklet</vt:lpstr>
      <vt:lpstr>Brooklet</vt:lpstr>
      <vt:lpstr>Brooklet</vt:lpstr>
      <vt:lpstr>Brooklet</vt:lpstr>
      <vt:lpstr>Brooklet</vt:lpstr>
      <vt:lpstr>Brooklet</vt:lpstr>
      <vt:lpstr>Волна</vt:lpstr>
      <vt:lpstr>Волна</vt:lpstr>
      <vt:lpstr>Волна</vt:lpstr>
      <vt:lpstr>Волна</vt:lpstr>
      <vt:lpstr>Волна</vt:lpstr>
      <vt:lpstr>Волна</vt:lpstr>
      <vt:lpstr>Волна</vt:lpstr>
      <vt:lpstr>Волна</vt:lpstr>
      <vt:lpstr>Волна</vt:lpstr>
      <vt:lpstr>Волна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Информация о религиозных организациях размещена на следующих Интернет-ресурсах:</vt:lpstr>
      <vt:lpstr>Слайд 11</vt:lpstr>
      <vt:lpstr>Слайд 12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Ахметов</dc:creator>
  <cp:lastModifiedBy>Microsoft Office</cp:lastModifiedBy>
  <cp:revision>97</cp:revision>
  <dcterms:created xsi:type="dcterms:W3CDTF">2011-01-15T14:56:48Z</dcterms:created>
  <dcterms:modified xsi:type="dcterms:W3CDTF">2023-03-20T16:46:49Z</dcterms:modified>
</cp:coreProperties>
</file>