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День Эколят\эколята\1687241836_celes-club-p-ekolenok-shalun-risunok-risunok-vkontakt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6829"/>
            <a:ext cx="9144000" cy="33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"/>
            <a:ext cx="9144000" cy="12428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chemeClr val="tx1"/>
                </a:solidFill>
                <a:ea typeface="Calibri"/>
                <a:cs typeface="Times New Roman"/>
              </a:rPr>
              <a:t>Муниципальное бюджетное общеобразовательное учреждение  «Средняя общеобразовательная школа – детский сад комбинированного вида №6 с углубленным изучением английского языка»   муниципального образования городской округ Симферополь республики Крым</a:t>
            </a:r>
            <a:endParaRPr lang="ru-RU" sz="1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54879"/>
            <a:ext cx="9144000" cy="2261950"/>
          </a:xfrm>
          <a:prstGeom prst="rect">
            <a:avLst/>
          </a:prstGeom>
          <a:solidFill>
            <a:schemeClr val="accent3"/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День  </a:t>
            </a:r>
            <a:r>
              <a:rPr lang="ru-RU" sz="8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endParaRPr lang="ru-RU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5"/>
            <a:ext cx="36004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«Сортировка мусора»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4" y="1916832"/>
            <a:ext cx="6078900" cy="4564434"/>
          </a:xfrm>
          <a:prstGeom prst="rect">
            <a:avLst/>
          </a:prstGeom>
        </p:spPr>
      </p:pic>
      <p:pic>
        <p:nvPicPr>
          <p:cNvPr id="4" name="Picture 8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2014"/>
            <a:ext cx="2755473" cy="14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2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568" y="332656"/>
            <a:ext cx="36004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Ухаживаем за комнатными растениями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480497" cy="2016224"/>
          </a:xfrm>
          <a:prstGeom prst="rect">
            <a:avLst/>
          </a:prstGeom>
        </p:spPr>
      </p:pic>
      <p:pic>
        <p:nvPicPr>
          <p:cNvPr id="4" name="Picture 8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759063" cy="1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65104"/>
            <a:ext cx="4860032" cy="21870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29712" y="2780928"/>
            <a:ext cx="36004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Наблюдение за одуванчиками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7" descr="C:\Users\Люда\Desktop\День Эколят\эколята\ekokonkurs-1536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8497"/>
            <a:ext cx="2379520" cy="158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2584288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Путешествуем по экологической тропе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7067303" cy="3263106"/>
          </a:xfrm>
          <a:prstGeom prst="rect">
            <a:avLst/>
          </a:prstGeom>
        </p:spPr>
      </p:pic>
      <p:pic>
        <p:nvPicPr>
          <p:cNvPr id="4" name="Picture 8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57192"/>
            <a:ext cx="2759063" cy="1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7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174" y="260648"/>
            <a:ext cx="2584288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Аппликация «Домик для птиц»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2926879" cy="5196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97555"/>
            <a:ext cx="3450162" cy="4581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24128" y="728700"/>
            <a:ext cx="3024336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«Скворечник для птиц»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8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62" y="3140969"/>
            <a:ext cx="233463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3024336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Ухаживаем за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цветамии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6353229" cy="4784776"/>
          </a:xfrm>
          <a:prstGeom prst="rect">
            <a:avLst/>
          </a:prstGeom>
        </p:spPr>
      </p:pic>
      <p:pic>
        <p:nvPicPr>
          <p:cNvPr id="4" name="Picture 8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7655"/>
            <a:ext cx="2759063" cy="14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5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юда\Desktop\эколята\327198a692f27caee07b172484b6ccb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Люда\Desktop\День Эколят\эколята\ekokonkurs-1536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835696" cy="12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358454"/>
            <a:ext cx="2736304" cy="11511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 беседы: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Эколята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-защитники природы»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889507"/>
            <a:ext cx="2304256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Огород на подоконнике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8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01208"/>
            <a:ext cx="2755473" cy="14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да\Desktop\Эколята\photo_2025-03-13_09-20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520280" cy="44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а\Desktop\Эколята\photo_2025-04-27_21-19-5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09" y="1813553"/>
            <a:ext cx="4902933" cy="36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372" y="548680"/>
            <a:ext cx="2482540" cy="11204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Убираем там, где гуляем.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7" name="Picture 7" descr="C:\Users\Люда\Desktop\День Эколят\эколята\ekokonkurs-1536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76" y="3118305"/>
            <a:ext cx="2379520" cy="158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юда\Desktop\Эколята\photo_2025-04-27_21-20-03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24222"/>
            <a:ext cx="3304837" cy="43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да\Desktop\Эколята\photo_2025-04-27_21-20-04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1"/>
            <a:ext cx="3206092" cy="42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60648"/>
            <a:ext cx="3384376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«Посвящение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Эколята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8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46277"/>
            <a:ext cx="3177003" cy="16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юда\Desktop\Эколята\SLGpnnyzb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1" y="170080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43" y="3356992"/>
            <a:ext cx="4283968" cy="3212976"/>
          </a:xfrm>
          <a:prstGeom prst="rect">
            <a:avLst/>
          </a:prstGeom>
        </p:spPr>
      </p:pic>
      <p:pic>
        <p:nvPicPr>
          <p:cNvPr id="8" name="Picture 7" descr="C:\Users\Люда\Desktop\День Эколят\эколята\ekokonkurs-1536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90" y="4967410"/>
            <a:ext cx="2379520" cy="158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8310" y="453732"/>
            <a:ext cx="3124984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«Украсим нашу Землю цветами»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8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85511"/>
            <a:ext cx="2755473" cy="14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юда\Desktop\Эколята\Crhsb2V2Nr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942743" cy="39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да\Desktop\Эколята\20250422_102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25" y="3386651"/>
            <a:ext cx="4660754" cy="32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Люда\Desktop\День Эколят\эколята\ekokonkurs-1536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2379520" cy="158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480968"/>
            <a:ext cx="3528392" cy="13638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Коллективное изготовление стенгазеты  «Берегите природу»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39363"/>
            <a:ext cx="2304256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Тематическая беседа «Красная книга Крыма»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7" name="Picture 5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03" y="5061336"/>
            <a:ext cx="3436095" cy="17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Люда\Desktop\Эколята\IMG_20250425_093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2809" y="2177630"/>
            <a:ext cx="4867541" cy="36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да\Desktop\Эколята\A_paNqDk4P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415135" cy="33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6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8383" y="404664"/>
            <a:ext cx="36004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Коллективное изготовление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лепбука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«Спасем планету от мусора»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7794126" cy="3600400"/>
          </a:xfrm>
          <a:prstGeom prst="rect">
            <a:avLst/>
          </a:prstGeom>
        </p:spPr>
      </p:pic>
      <p:pic>
        <p:nvPicPr>
          <p:cNvPr id="4" name="Picture 8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01208"/>
            <a:ext cx="2755473" cy="14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7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6004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карандашами «Лес, который мы бережем»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7" y="1700808"/>
            <a:ext cx="3744416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76320" y="980728"/>
            <a:ext cx="36004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Беседа на тему : «Береги природы»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8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1" y="4957441"/>
            <a:ext cx="2755473" cy="14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6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5"/>
            <a:ext cx="36004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Беседа : «Наши друзья –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Эколята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6" y="1484784"/>
            <a:ext cx="5616624" cy="5146634"/>
          </a:xfrm>
          <a:prstGeom prst="rect">
            <a:avLst/>
          </a:prstGeom>
        </p:spPr>
      </p:pic>
      <p:pic>
        <p:nvPicPr>
          <p:cNvPr id="4" name="Picture 8" descr="C:\Users\Люда\Desktop\День Эколят\эколята\gas-kvas-com-p-logotip-ekolyat-na-prozrachnom-fone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23" y="4509120"/>
            <a:ext cx="2755473" cy="14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Люда\Desktop\День Эколят\эколята\ekokonkurs-1536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75" y="475586"/>
            <a:ext cx="2379520" cy="158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1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139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Admin</cp:lastModifiedBy>
  <cp:revision>40</cp:revision>
  <dcterms:created xsi:type="dcterms:W3CDTF">2024-04-24T17:16:48Z</dcterms:created>
  <dcterms:modified xsi:type="dcterms:W3CDTF">2025-04-29T10:24:07Z</dcterms:modified>
</cp:coreProperties>
</file>