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да\Desktop\День Эколят\эколята\1687241836_celes-club-p-ekolenok-shalun-risunok-risunok-vkontakt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6829"/>
            <a:ext cx="9144000" cy="334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9144000" cy="12428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chemeClr val="tx1"/>
                </a:solidFill>
                <a:ea typeface="Calibri"/>
                <a:cs typeface="Times New Roman"/>
              </a:rPr>
              <a:t>Муниципальное бюджетное общеобразовательное учреждение  «Средняя общеобразовательная школа – детский сад комбинированного вида №6 с углубленным изучением английского языка»   муниципального образования городской округ Симферополь республики Крым</a:t>
            </a:r>
            <a:endParaRPr lang="ru-RU" sz="16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54879"/>
            <a:ext cx="9144000" cy="2261950"/>
          </a:xfrm>
          <a:prstGeom prst="rect">
            <a:avLst/>
          </a:prstGeom>
          <a:solidFill>
            <a:schemeClr val="accent3"/>
          </a:solidFill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  <a:scene3d>
            <a:camera prst="perspective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День  </a:t>
            </a:r>
            <a:r>
              <a:rPr lang="ru-RU" sz="8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endParaRPr lang="ru-RU" sz="8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71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332655"/>
            <a:ext cx="360040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Игра «Сортировка мусора»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54" y="1916832"/>
            <a:ext cx="6078900" cy="4564434"/>
          </a:xfrm>
          <a:prstGeom prst="rect">
            <a:avLst/>
          </a:prstGeom>
        </p:spPr>
      </p:pic>
      <p:pic>
        <p:nvPicPr>
          <p:cNvPr id="4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2014"/>
            <a:ext cx="2755473" cy="144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124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1568" y="332656"/>
            <a:ext cx="360040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Ухаживаем за комнатными растениями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4480497" cy="2016224"/>
          </a:xfrm>
          <a:prstGeom prst="rect">
            <a:avLst/>
          </a:prstGeom>
        </p:spPr>
      </p:pic>
      <p:pic>
        <p:nvPicPr>
          <p:cNvPr id="4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2759063" cy="148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365104"/>
            <a:ext cx="4860032" cy="21870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29712" y="2780928"/>
            <a:ext cx="360040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Наблюдение за одуванчиками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7" descr="C:\Users\Люда\Desktop\День Эколят\эколята\ekokonkurs-1536x1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38497"/>
            <a:ext cx="2379520" cy="158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47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332656"/>
            <a:ext cx="2584288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Путешествуем по экологической тропе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00808"/>
            <a:ext cx="7067303" cy="3263106"/>
          </a:xfrm>
          <a:prstGeom prst="rect">
            <a:avLst/>
          </a:prstGeom>
        </p:spPr>
      </p:pic>
      <p:pic>
        <p:nvPicPr>
          <p:cNvPr id="4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157192"/>
            <a:ext cx="2759063" cy="148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170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7174" y="260648"/>
            <a:ext cx="2584288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Аппликация «Домик для птиц»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2926879" cy="51961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097555"/>
            <a:ext cx="3450162" cy="45811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24128" y="728700"/>
            <a:ext cx="3024336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Рисование «Скворечник для птиц»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462" y="3140969"/>
            <a:ext cx="233463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42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04664"/>
            <a:ext cx="3024336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Ухаживаем за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цветамии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6353229" cy="4784776"/>
          </a:xfrm>
          <a:prstGeom prst="rect">
            <a:avLst/>
          </a:prstGeom>
        </p:spPr>
      </p:pic>
      <p:pic>
        <p:nvPicPr>
          <p:cNvPr id="4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7655"/>
            <a:ext cx="2759063" cy="148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953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Люда\Desktop\эколята\327198a692f27caee07b172484b6ccb2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Люда\Desktop\День Эколят\эколята\ekokonkurs-1536x1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6632"/>
            <a:ext cx="1835696" cy="122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45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8024" y="358454"/>
            <a:ext cx="2736304" cy="115114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Итог беседы: «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Эколята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-защитники природы»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516" y="889507"/>
            <a:ext cx="2304256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Огород на подоконнике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301208"/>
            <a:ext cx="2755473" cy="144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Люда\Desktop\Эколята\photo_2025-03-13_09-20-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2520280" cy="447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да\Desktop\Эколята\photo_2025-04-27_21-19-59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709" y="1813553"/>
            <a:ext cx="4902933" cy="369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06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7372" y="548680"/>
            <a:ext cx="2482540" cy="11204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Убираем там, где гуляем.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7" name="Picture 7" descr="C:\Users\Люда\Desktop\День Эколят\эколята\ekokonkurs-1536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176" y="3118305"/>
            <a:ext cx="2379520" cy="158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Люда\Desktop\Эколята\photo_2025-04-27_21-20-03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924222"/>
            <a:ext cx="3304837" cy="438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юда\Desktop\Эколята\photo_2025-04-27_21-20-04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1"/>
            <a:ext cx="3206092" cy="425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60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260648"/>
            <a:ext cx="3384376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Занятие «Посвящение в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Эколята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46277"/>
            <a:ext cx="3177003" cy="166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Люда\Desktop\Эколята\SLGpnnyzb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21" y="1700808"/>
            <a:ext cx="41284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243" y="3356992"/>
            <a:ext cx="4283968" cy="3212976"/>
          </a:xfrm>
          <a:prstGeom prst="rect">
            <a:avLst/>
          </a:prstGeom>
        </p:spPr>
      </p:pic>
      <p:pic>
        <p:nvPicPr>
          <p:cNvPr id="8" name="Picture 7" descr="C:\Users\Люда\Desktop\День Эколят\эколята\ekokonkurs-1536x1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090" y="4967410"/>
            <a:ext cx="2379520" cy="158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15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8310" y="453732"/>
            <a:ext cx="3124984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Акция «Украсим нашу Землю цветами»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85511"/>
            <a:ext cx="2755473" cy="144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Люда\Desktop\Эколята\Crhsb2V2Nr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2942743" cy="390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юда\Desktop\Эколята\20250422_1024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425" y="3386651"/>
            <a:ext cx="4660754" cy="320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Люда\Desktop\День Эколят\эколята\ekokonkurs-1536x1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97152"/>
            <a:ext cx="2379520" cy="158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07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6016" y="480968"/>
            <a:ext cx="3528392" cy="13638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Коллективное изготовление стенгазеты  «Берегите природу»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39363"/>
            <a:ext cx="2304256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Тематическая беседа «Красная книга Крыма»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197" name="Picture 5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403" y="5061336"/>
            <a:ext cx="3436095" cy="179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Люда\Desktop\Эколята\IMG_20250425_0932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82809" y="2177630"/>
            <a:ext cx="4867541" cy="365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Люда\Desktop\Эколята\A_paNqDk4P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60848"/>
            <a:ext cx="4415135" cy="331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768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8383" y="404664"/>
            <a:ext cx="360040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Коллективное изготовление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лепбука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«Спасем планету от мусора»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7794126" cy="3600400"/>
          </a:xfrm>
          <a:prstGeom prst="rect">
            <a:avLst/>
          </a:prstGeom>
        </p:spPr>
      </p:pic>
      <p:pic>
        <p:nvPicPr>
          <p:cNvPr id="4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301208"/>
            <a:ext cx="2755473" cy="144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976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360040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Рисование карандашами «Лес, который мы бережем»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37" y="1700808"/>
            <a:ext cx="3744416" cy="28083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76320" y="980728"/>
            <a:ext cx="360040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Беседа на тему : «Береги природы»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91" y="4957441"/>
            <a:ext cx="2755473" cy="144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780928"/>
            <a:ext cx="4091947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6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332655"/>
            <a:ext cx="3600400" cy="9361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Беседа : «Наши друзья –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Эколята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76" y="1484784"/>
            <a:ext cx="5616624" cy="5146634"/>
          </a:xfrm>
          <a:prstGeom prst="rect">
            <a:avLst/>
          </a:prstGeom>
        </p:spPr>
      </p:pic>
      <p:pic>
        <p:nvPicPr>
          <p:cNvPr id="4" name="Picture 8" descr="C:\Users\Люда\Desktop\День Эколят\эколята\gas-kvas-com-p-logotip-ekolyat-na-prozrachnom-fone-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223" y="4509120"/>
            <a:ext cx="2755473" cy="144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Люда\Desktop\День Эколят\эколята\ekokonkurs-1536x1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475" y="475586"/>
            <a:ext cx="2379520" cy="158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216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139</Words>
  <Application>Microsoft Office PowerPoint</Application>
  <PresentationFormat>Экран (4:3)</PresentationFormat>
  <Paragraphs>20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Люда</dc:creator>
  <cp:lastModifiedBy>Admin</cp:lastModifiedBy>
  <cp:revision>40</cp:revision>
  <dcterms:created xsi:type="dcterms:W3CDTF">2024-04-24T17:16:48Z</dcterms:created>
  <dcterms:modified xsi:type="dcterms:W3CDTF">2025-04-29T10:24:07Z</dcterms:modified>
</cp:coreProperties>
</file>