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Жизненный путь и духовный подвиг </a:t>
            </a:r>
            <a:r>
              <a:rPr lang="ru-RU" sz="3600" b="1" dirty="0" err="1"/>
              <a:t>Схиархимандрита</a:t>
            </a:r>
            <a:r>
              <a:rPr lang="ru-RU" sz="3600" b="1" dirty="0"/>
              <a:t> Илия (Ноздрин)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0555" y="4532061"/>
            <a:ext cx="8144134" cy="111768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/>
              </a:rPr>
              <a:t>Работу выполнил: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uk-UA" sz="1600" dirty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Яковенко </a:t>
            </a:r>
            <a:r>
              <a:rPr lang="ru-RU" sz="1600" dirty="0">
                <a:solidFill>
                  <a:schemeClr val="bg1"/>
                </a:solidFill>
                <a:effectLst/>
              </a:rPr>
              <a:t>Павел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Александрович,</a:t>
            </a:r>
            <a:r>
              <a:rPr lang="uk-UA" sz="1600" dirty="0" smtClean="0">
                <a:solidFill>
                  <a:schemeClr val="bg1"/>
                </a:solidFill>
                <a:effectLst/>
              </a:rPr>
              <a:t>у</a:t>
            </a:r>
            <a:r>
              <a:rPr lang="ru-RU" sz="1600" dirty="0" err="1">
                <a:solidFill>
                  <a:schemeClr val="bg1"/>
                </a:solidFill>
                <a:effectLst/>
              </a:rPr>
              <a:t>ченик</a:t>
            </a:r>
            <a:r>
              <a:rPr lang="ru-RU" sz="1600" dirty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9-Б класса МБОУ  СОШ ДС №6 </a:t>
            </a:r>
            <a:r>
              <a:rPr lang="uk-UA" sz="1600" dirty="0" smtClean="0">
                <a:solidFill>
                  <a:schemeClr val="bg1"/>
                </a:solidFill>
                <a:effectLst/>
              </a:rPr>
              <a:t>г</a:t>
            </a:r>
            <a:r>
              <a:rPr lang="uk-UA" sz="1600" dirty="0">
                <a:solidFill>
                  <a:schemeClr val="bg1"/>
                </a:solidFill>
                <a:effectLst/>
              </a:rPr>
              <a:t>. </a:t>
            </a:r>
            <a:r>
              <a:rPr lang="uk-UA" sz="1600" dirty="0" err="1">
                <a:solidFill>
                  <a:schemeClr val="bg1"/>
                </a:solidFill>
                <a:effectLst/>
              </a:rPr>
              <a:t>Симферополь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uk-UA" sz="1600" b="1" dirty="0" err="1" smtClean="0">
                <a:solidFill>
                  <a:schemeClr val="bg1"/>
                </a:solidFill>
                <a:effectLst/>
              </a:rPr>
              <a:t>Научн</a:t>
            </a:r>
            <a:r>
              <a:rPr lang="ru-RU" sz="1600" b="1" dirty="0" err="1">
                <a:solidFill>
                  <a:schemeClr val="bg1"/>
                </a:solidFill>
                <a:effectLst/>
              </a:rPr>
              <a:t>ый</a:t>
            </a:r>
            <a:r>
              <a:rPr lang="ru-RU" sz="1600" b="1" dirty="0">
                <a:solidFill>
                  <a:schemeClr val="bg1"/>
                </a:solidFill>
                <a:effectLst/>
              </a:rPr>
              <a:t>  руководитель:</a:t>
            </a:r>
            <a:endParaRPr lang="ru-RU" sz="160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1600" dirty="0" err="1" smtClean="0">
                <a:solidFill>
                  <a:schemeClr val="bg1"/>
                </a:solidFill>
                <a:effectLst/>
              </a:rPr>
              <a:t>Парыгина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</a:rPr>
              <a:t>Валентина Васильевна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, учитель </a:t>
            </a:r>
            <a:r>
              <a:rPr lang="ru-RU" sz="1600" dirty="0">
                <a:solidFill>
                  <a:schemeClr val="bg1"/>
                </a:solidFill>
                <a:effectLst/>
              </a:rPr>
              <a:t>по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предмету Основы Православной Культуры </a:t>
            </a:r>
            <a:r>
              <a:rPr lang="ru-RU" sz="1600" dirty="0">
                <a:solidFill>
                  <a:schemeClr val="bg1"/>
                </a:solidFill>
                <a:effectLst/>
              </a:rPr>
              <a:t>МБОУ  СОШ ДС №6 </a:t>
            </a:r>
            <a:r>
              <a:rPr lang="uk-UA" sz="1600" dirty="0">
                <a:solidFill>
                  <a:schemeClr val="bg1"/>
                </a:solidFill>
                <a:effectLst/>
              </a:rPr>
              <a:t>г. </a:t>
            </a:r>
            <a:r>
              <a:rPr lang="uk-UA" sz="1600" dirty="0" err="1" smtClean="0">
                <a:solidFill>
                  <a:schemeClr val="bg1"/>
                </a:solidFill>
                <a:effectLst/>
              </a:rPr>
              <a:t>Симферополь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856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 Иванович Фокин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ÐÐ»ÐµÐºÑÐ°Ð½Ð´Ñ ÐÐ²Ð°Ð½Ð¾Ð²Ð¸Ñ Ð¤Ð¾ÐºÐ¸Ð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37" y="2776747"/>
            <a:ext cx="6393919" cy="3598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3208" y="2570044"/>
            <a:ext cx="4301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Лет 15 назад к тогда еще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схиигумену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Илию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Оптину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обратился Александр Иванович Фокин с больным сыном.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Батюшка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благословил их поехать на источник и искупаться, что и было сделано.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мальчик исцелился.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9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Книжный магазин </a:t>
            </a:r>
            <a:r>
              <a:rPr lang="ru-RU" dirty="0" smtClean="0"/>
              <a:t>«</a:t>
            </a:r>
            <a:r>
              <a:rPr lang="ru-RU" dirty="0"/>
              <a:t>Родное Слово»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3449680"/>
            <a:ext cx="5056244" cy="402942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2005 году по благословению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схиигумена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Илии (Ноздрина)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Шпатаковым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православное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«Родное Слово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2" y="2172915"/>
            <a:ext cx="5441647" cy="40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17" y="1635299"/>
            <a:ext cx="3870074" cy="5160099"/>
          </a:xfrm>
        </p:spPr>
      </p:pic>
      <p:sp>
        <p:nvSpPr>
          <p:cNvPr id="5" name="Прямоугольник 4"/>
          <p:cNvSpPr/>
          <p:nvPr/>
        </p:nvSpPr>
        <p:spPr>
          <a:xfrm>
            <a:off x="439947" y="784492"/>
            <a:ext cx="8971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Издательство «Родное Слово» занимается миссионерской  и просветительской деятельностью.</a:t>
            </a:r>
          </a:p>
          <a:p>
            <a:pPr algn="just"/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735" y="2388375"/>
            <a:ext cx="6096000" cy="39111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при поддержке и содействии крупнейших российских православных издательств (Данилов монастырь г. Москвы, Сретенский монастырь и др.) изданы десятки книг (часть из которых раздаётся бесплатно), и этот список постоянно пополняется.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5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/>
              <a:t>Люди со всех уголков страны приезжают к нему за помощью, исцелением, благословением, наставлением, каждое слово старца воспринимают как пророчество.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78" y="3113251"/>
            <a:ext cx="5125256" cy="35993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его молитва обладает двойной силой, потому как это молитва просветленного.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011" y="2345216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работе  раскрыты события жизненного пути </a:t>
            </a:r>
            <a:r>
              <a:rPr lang="ru-RU" sz="2400" dirty="0" err="1"/>
              <a:t>Схиархимандрита</a:t>
            </a:r>
            <a:r>
              <a:rPr lang="ru-RU" sz="2400" dirty="0"/>
              <a:t> </a:t>
            </a:r>
            <a:r>
              <a:rPr lang="ru-RU" sz="2400" dirty="0" smtClean="0"/>
              <a:t>Илия, </a:t>
            </a:r>
            <a:r>
              <a:rPr lang="ru-RU" sz="2400" dirty="0"/>
              <a:t>а также представлены истории о старце, которые рассказывают те кто имел опыт встречи с отцом Илией.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4033" y="2181269"/>
            <a:ext cx="4160149" cy="41740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0321" y="3806635"/>
            <a:ext cx="4840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Схиархимандрит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Илий (в миру Алексей Афанасьевич Ноздрин) известный старец, молитвенник и печальник о земле Русской.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Илий священнослужитель Русской православной церкви, духовник братии </a:t>
            </a:r>
            <a:r>
              <a:rPr lang="ru-RU" sz="2800" dirty="0" err="1"/>
              <a:t>Оптиной</a:t>
            </a:r>
            <a:r>
              <a:rPr lang="ru-RU" sz="2800" dirty="0"/>
              <a:t> пустыни, личный духовник патриарха Московского Кирилла.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958" y="2259163"/>
            <a:ext cx="5750130" cy="41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0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 старцев всегда много значили на Руси.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5254652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вспомнить, как в XIX в. Достоевский приезжал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пустынь для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старцем Амвросием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возрождение старчества в знаменитой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Оптинской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обители связано с именем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схиархимандрита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Илия (Ноздрина)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590" y="2336873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В миру Ноздрин Алексей Афанасьевич, родился 8 марта 1932 года в селе Становой Колодезь Орловского района Орловской области, в благочестивой крестьянской семье.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266" y="2129766"/>
            <a:ext cx="4927564" cy="4089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668" y="33866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— Афанасий Иванович Ноздрин,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Клавдия Васильевна.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крещении был наречён в честь Алексия, человека Божьего.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 братьев и сестру.</a:t>
            </a:r>
          </a:p>
        </p:txBody>
      </p:sp>
    </p:spTree>
    <p:extLst>
      <p:ext uri="{BB962C8B-B14F-4D97-AF65-F5344CB8AC3E}">
        <p14:creationId xmlns:p14="http://schemas.microsoft.com/office/powerpoint/2010/main" val="145240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Старец встречается с людьми, выслушивает их проблемы, дает советы и благословляет на благие дела.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21" y="2551939"/>
            <a:ext cx="6781609" cy="38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Ирина Гусева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184" y="1896229"/>
            <a:ext cx="9928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 – Волжский одномандатный избирательный округ №84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заместитель председателя комитета ГД по бюджету и налогам 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183" y="3406155"/>
            <a:ext cx="8554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«Господь даровал нам батюшку Илия- человека, умеющего смотреть в корень, видеть наши человеческие немощи и духовно исцелять их. Он может вовремя сказать свое твердое, решительное пастырское слово, как пластырь на рану, залечит раненную грехом душу и поможет адекватно рассмотреть все поставленные жизнью задачи и принять своевременные и правильные решения…»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401" y="2226477"/>
            <a:ext cx="2862432" cy="31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Ольга </a:t>
            </a:r>
            <a:r>
              <a:rPr lang="ru-RU" i="1" dirty="0" err="1"/>
              <a:t>Кормухина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9303" y="2163317"/>
            <a:ext cx="3237026" cy="4305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4013" y="2045263"/>
            <a:ext cx="311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Заслуженная артистка России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298" y="35107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Обращалась к Батюшке Илию за благословением. Его ответ был: «У вас все будет хорошо, только не забывайте про благотворительные концерты».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фестиваль «Дорога добрых дел»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5323664" cy="359931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спустя немного времени она организовала фестиваль «Дорога добрых дел», где любой желающий может насладиться классической и эстрадной музыкой в исполнении звезд мирового уровня.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870" y="3151319"/>
            <a:ext cx="5492132" cy="30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66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106</TotalTime>
  <Words>444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Берлин</vt:lpstr>
      <vt:lpstr>Жизненный путь и духовный подвиг Схиархимандрита Илия (Ноздрин)</vt:lpstr>
      <vt:lpstr>В работе  раскрыты события жизненного пути Схиархимандрита Илия, а также представлены истории о старце, которые рассказывают те кто имел опыт встречи с отцом Илией.</vt:lpstr>
      <vt:lpstr>Илий священнослужитель Русской православной церкви, духовник братии Оптиной пустыни, личный духовник патриарха Московского Кирилла.</vt:lpstr>
      <vt:lpstr>Слова старцев всегда много значили на Руси.</vt:lpstr>
      <vt:lpstr>В миру Ноздрин Алексей Афанасьевич, родился 8 марта 1932 года в селе Становой Колодезь Орловского района Орловской области, в благочестивой крестьянской семье.</vt:lpstr>
      <vt:lpstr>Старец встречается с людьми, выслушивает их проблемы, дает советы и благословляет на благие дела.</vt:lpstr>
      <vt:lpstr>Ирина Гусева </vt:lpstr>
      <vt:lpstr>Ольга Кормухина </vt:lpstr>
      <vt:lpstr>фестиваль «Дорога добрых дел»</vt:lpstr>
      <vt:lpstr>Александр Иванович Фокин </vt:lpstr>
      <vt:lpstr>Книжный магазин «Родное Слово»</vt:lpstr>
      <vt:lpstr>Презентация PowerPoint</vt:lpstr>
      <vt:lpstr>Люди со всех уголков страны приезжают к нему за помощью, исцелением, благословением, наставлением, каждое слово старца воспринимают как пророчество.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ПРАВОСЛАВИЯ В ВОЗРОЖДЕНИИ ДУХОВНЫХ ТРАДИЦИЙ</dc:title>
  <dc:creator>Пользователь</dc:creator>
  <cp:lastModifiedBy>Пользователь</cp:lastModifiedBy>
  <cp:revision>10</cp:revision>
  <dcterms:created xsi:type="dcterms:W3CDTF">2019-03-11T19:22:54Z</dcterms:created>
  <dcterms:modified xsi:type="dcterms:W3CDTF">2019-03-12T19:00:04Z</dcterms:modified>
</cp:coreProperties>
</file>