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8" r:id="rId2"/>
    <p:sldId id="256" r:id="rId3"/>
    <p:sldId id="259" r:id="rId4"/>
    <p:sldId id="265" r:id="rId5"/>
    <p:sldId id="261" r:id="rId6"/>
    <p:sldId id="260" r:id="rId7"/>
    <p:sldId id="257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3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плохо</c:v>
                </c:pt>
                <c:pt idx="1">
                  <c:v>норма</c:v>
                </c:pt>
                <c:pt idx="2">
                  <c:v>выше нормы</c:v>
                </c:pt>
                <c:pt idx="3">
                  <c:v>отлично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0.43</c:v>
                </c:pt>
                <c:pt idx="2">
                  <c:v>0.28999999999999998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F-4177-B0EF-715DCE8AA7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97970201601719"/>
          <c:y val="0.33182327209098861"/>
          <c:w val="0.26175213307126088"/>
          <c:h val="0.3771114999513950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плохо</c:v>
                </c:pt>
                <c:pt idx="1">
                  <c:v>норма</c:v>
                </c:pt>
                <c:pt idx="2">
                  <c:v>выше нормы</c:v>
                </c:pt>
                <c:pt idx="3">
                  <c:v>отлично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0.25</c:v>
                </c:pt>
                <c:pt idx="2">
                  <c:v>0.43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6-4965-88EA-8EF6F1CA2C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7А</c:v>
                </c:pt>
              </c:strCache>
            </c:strRef>
          </c:tx>
          <c:dLbls>
            <c:dLbl>
              <c:idx val="0"/>
              <c:layout>
                <c:manualLayout>
                  <c:x val="-6.4317759644409056E-2"/>
                  <c:y val="0.1168731408573928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0-4FC6-8955-46BD70BD110F}"/>
                </c:ext>
              </c:extLst>
            </c:dLbl>
            <c:dLbl>
              <c:idx val="1"/>
              <c:layout>
                <c:manualLayout>
                  <c:x val="-0.14541952764785882"/>
                  <c:y val="-0.11249557694177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0-4FC6-8955-46BD70BD110F}"/>
                </c:ext>
              </c:extLst>
            </c:dLbl>
            <c:dLbl>
              <c:idx val="2"/>
              <c:layout>
                <c:manualLayout>
                  <c:x val="0.11604347032872259"/>
                  <c:y val="-6.0391756585982309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80-4FC6-8955-46BD70BD110F}"/>
                </c:ext>
              </c:extLst>
            </c:dLbl>
            <c:dLbl>
              <c:idx val="3"/>
              <c:layout>
                <c:manualLayout>
                  <c:x val="0.18458698212094071"/>
                  <c:y val="0.128261689511033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0-4FC6-8955-46BD70BD1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плохо</c:v>
                </c:pt>
                <c:pt idx="1">
                  <c:v>норма</c:v>
                </c:pt>
                <c:pt idx="2">
                  <c:v>выше нормы</c:v>
                </c:pt>
                <c:pt idx="3">
                  <c:v>отлично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0.56000000000000005</c:v>
                </c:pt>
                <c:pt idx="2">
                  <c:v>7.0000000000000007E-2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0-4FC6-8955-46BD70BD11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721361163631524"/>
          <c:y val="0.37222047244094486"/>
          <c:w val="0.22736297391094254"/>
          <c:h val="0.261497423933119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плохо</c:v>
                </c:pt>
                <c:pt idx="1">
                  <c:v>норма</c:v>
                </c:pt>
                <c:pt idx="2">
                  <c:v>выше нормы</c:v>
                </c:pt>
                <c:pt idx="3">
                  <c:v>отлично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0.38</c:v>
                </c:pt>
                <c:pt idx="2">
                  <c:v>0.33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3-453C-854F-03993B4859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D817-C4BF-4C67-A608-9614329095F7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3AA9-C984-43AE-B54B-1AE09F80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3AA9-C984-43AE-B54B-1AE09F80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5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3AA9-C984-43AE-B54B-1AE09F80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8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3AA9-C984-43AE-B54B-1AE09F80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6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3AA9-C984-43AE-B54B-1AE09F80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0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DA92440-0B52-4EE3-94FF-B3D6808C143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3866026-E043-45F9-9462-D6F760DD0A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5486"/>
            <a:ext cx="6480720" cy="702078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Выступление педагога-психолога </a:t>
            </a:r>
            <a:r>
              <a:rPr lang="ru-RU" sz="2000" dirty="0" err="1"/>
              <a:t>Буланихиной</a:t>
            </a:r>
            <a:r>
              <a:rPr lang="ru-RU" sz="2000" dirty="0"/>
              <a:t> К. С.</a:t>
            </a:r>
          </a:p>
          <a:p>
            <a:r>
              <a:rPr lang="ru-RU" sz="2000" dirty="0"/>
              <a:t>на педагогическом совете 22.03.23г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53648"/>
            <a:ext cx="6624736" cy="1566174"/>
          </a:xfrm>
        </p:spPr>
        <p:txBody>
          <a:bodyPr/>
          <a:lstStyle/>
          <a:p>
            <a:r>
              <a:rPr lang="ru-RU" dirty="0"/>
              <a:t>Исследование креативности обучающихся по методике </a:t>
            </a:r>
            <a:r>
              <a:rPr lang="ru-RU" dirty="0" err="1"/>
              <a:t>Торренса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21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9702"/>
            <a:ext cx="7431360" cy="9224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251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87474"/>
            <a:ext cx="4104456" cy="49145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Креативность по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Торренсу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creatio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созидание) - это чувствительность к задачам, дефициту и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пробелам знаний, стремление к объединению разноплановой информации. Креативность выявляет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связанные с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дисгармонией элементов проблемы, ищет их решения, выдвигает предположения и гипотезы о возможности решений; проверяет и опровергает эти гипотезы, видоизменяет их, перепроверяет их, окончательно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обосновывает результат.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357963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370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303498"/>
            <a:ext cx="8295457" cy="5803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Тест состоит из  двух заданий. Ответы на все задания даются в виде рисунков  и подписей к ним.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655"/>
            <a:ext cx="8516937" cy="25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42722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</a:t>
            </a:r>
            <a:r>
              <a:rPr lang="ru-RU" dirty="0" err="1"/>
              <a:t>субтест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06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19" y="0"/>
            <a:ext cx="9108504" cy="5143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"/>
          <a:stretch/>
        </p:blipFill>
        <p:spPr>
          <a:xfrm rot="5400000">
            <a:off x="2088605" y="-1347508"/>
            <a:ext cx="4955933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52" y="1491631"/>
            <a:ext cx="2584450" cy="13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8988" y="4515966"/>
            <a:ext cx="302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</a:t>
            </a:r>
            <a:r>
              <a:rPr lang="ru-RU" dirty="0" err="1"/>
              <a:t>субтест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80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391210" y="-1422145"/>
            <a:ext cx="4266474" cy="78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481253"/>
              </p:ext>
            </p:extLst>
          </p:nvPr>
        </p:nvGraphicFramePr>
        <p:xfrm>
          <a:off x="107504" y="123478"/>
          <a:ext cx="8928993" cy="387042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81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6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креативности учащихся по </a:t>
                      </a:r>
                      <a:r>
                        <a:rPr lang="ru-RU" sz="2000" dirty="0" err="1">
                          <a:effectLst/>
                        </a:rPr>
                        <a:t>Торренсу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плохо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норма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выше нормы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отлично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19% (4 чел.)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43% (9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29% (6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9%</a:t>
                      </a:r>
                      <a:r>
                        <a:rPr lang="ru-RU" sz="2000" baseline="0" dirty="0">
                          <a:effectLst/>
                        </a:rPr>
                        <a:t> (</a:t>
                      </a:r>
                      <a:r>
                        <a:rPr lang="ru-RU" sz="2000" dirty="0">
                          <a:effectLst/>
                        </a:rPr>
                        <a:t>2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6Б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7% (1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25% (4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43% (7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25% (4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7%</a:t>
                      </a:r>
                      <a:r>
                        <a:rPr lang="ru-RU" sz="2000" baseline="0" dirty="0">
                          <a:effectLst/>
                        </a:rPr>
                        <a:t> (</a:t>
                      </a:r>
                      <a:r>
                        <a:rPr lang="ru-RU" sz="2000" dirty="0">
                          <a:effectLst/>
                        </a:rPr>
                        <a:t>1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56% (9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7% (1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30% (5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7Б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10% (2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38% (8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33% (7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19% (4 чел.)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09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541720"/>
              </p:ext>
            </p:extLst>
          </p:nvPr>
        </p:nvGraphicFramePr>
        <p:xfrm>
          <a:off x="0" y="0"/>
          <a:ext cx="464400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54665462"/>
              </p:ext>
            </p:extLst>
          </p:nvPr>
        </p:nvGraphicFramePr>
        <p:xfrm>
          <a:off x="4644008" y="0"/>
          <a:ext cx="4499992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914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9022400"/>
              </p:ext>
            </p:extLst>
          </p:nvPr>
        </p:nvGraphicFramePr>
        <p:xfrm>
          <a:off x="-36512" y="0"/>
          <a:ext cx="475151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31095783"/>
              </p:ext>
            </p:extLst>
          </p:nvPr>
        </p:nvGraphicFramePr>
        <p:xfrm>
          <a:off x="4572000" y="0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2051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118</TotalTime>
  <Words>232</Words>
  <Application>Microsoft Office PowerPoint</Application>
  <PresentationFormat>Экран (16:9)</PresentationFormat>
  <Paragraphs>46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Franklin Gothic Medium</vt:lpstr>
      <vt:lpstr>Times New Roman</vt:lpstr>
      <vt:lpstr>Wingdings</vt:lpstr>
      <vt:lpstr>Wingdings 2</vt:lpstr>
      <vt:lpstr>Сетка</vt:lpstr>
      <vt:lpstr>Исследование креативности обучающихся по методике Торренса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</dc:creator>
  <cp:lastModifiedBy>Лариса Павловна</cp:lastModifiedBy>
  <cp:revision>17</cp:revision>
  <dcterms:created xsi:type="dcterms:W3CDTF">2023-03-15T11:44:15Z</dcterms:created>
  <dcterms:modified xsi:type="dcterms:W3CDTF">2023-03-16T09:34:36Z</dcterms:modified>
</cp:coreProperties>
</file>