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301" r:id="rId4"/>
    <p:sldId id="270" r:id="rId5"/>
    <p:sldId id="299" r:id="rId6"/>
    <p:sldId id="269" r:id="rId7"/>
    <p:sldId id="302" r:id="rId8"/>
    <p:sldId id="261" r:id="rId9"/>
    <p:sldId id="300" r:id="rId10"/>
    <p:sldId id="276" r:id="rId11"/>
    <p:sldId id="306" r:id="rId12"/>
    <p:sldId id="278" r:id="rId13"/>
    <p:sldId id="305" r:id="rId14"/>
    <p:sldId id="275" r:id="rId15"/>
    <p:sldId id="304" r:id="rId16"/>
    <p:sldId id="277" r:id="rId17"/>
    <p:sldId id="310" r:id="rId18"/>
    <p:sldId id="298" r:id="rId19"/>
    <p:sldId id="307" r:id="rId20"/>
    <p:sldId id="288" r:id="rId21"/>
    <p:sldId id="309" r:id="rId22"/>
    <p:sldId id="280" r:id="rId23"/>
    <p:sldId id="313" r:id="rId24"/>
    <p:sldId id="293" r:id="rId25"/>
    <p:sldId id="315" r:id="rId26"/>
    <p:sldId id="274" r:id="rId27"/>
    <p:sldId id="308" r:id="rId28"/>
    <p:sldId id="283" r:id="rId29"/>
    <p:sldId id="312" r:id="rId30"/>
    <p:sldId id="297" r:id="rId31"/>
    <p:sldId id="303" r:id="rId32"/>
    <p:sldId id="296" r:id="rId33"/>
    <p:sldId id="311" r:id="rId34"/>
    <p:sldId id="317" r:id="rId35"/>
    <p:sldId id="316" r:id="rId36"/>
    <p:sldId id="319" r:id="rId37"/>
    <p:sldId id="320" r:id="rId38"/>
    <p:sldId id="321" r:id="rId39"/>
    <p:sldId id="325" r:id="rId40"/>
    <p:sldId id="326" r:id="rId41"/>
    <p:sldId id="322" r:id="rId42"/>
    <p:sldId id="324" r:id="rId43"/>
    <p:sldId id="323" r:id="rId44"/>
    <p:sldId id="318" r:id="rId45"/>
    <p:sldId id="31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9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6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6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4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EB43-DDC2-428B-A160-FF5718238478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7BD5-A82B-40F4-A3D2-F5759016D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772817"/>
            <a:ext cx="8350696" cy="182763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Альбом памятников города Симферополя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Подготовила </a:t>
            </a:r>
            <a:r>
              <a:rPr lang="ru-RU" b="1" i="1" dirty="0" smtClean="0">
                <a:solidFill>
                  <a:srgbClr val="C00000"/>
                </a:solidFill>
              </a:rPr>
              <a:t>воспитатель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Анистратенко</a:t>
            </a:r>
            <a:r>
              <a:rPr lang="ru-RU" b="1" i="1" dirty="0" smtClean="0">
                <a:solidFill>
                  <a:srgbClr val="C00000"/>
                </a:solidFill>
              </a:rPr>
              <a:t> Светлана Леонидовна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78"/>
            <a:ext cx="9282744" cy="6962058"/>
          </a:xfrm>
          <a:prstGeom prst="rect">
            <a:avLst/>
          </a:prstGeom>
        </p:spPr>
      </p:pic>
      <p:pic>
        <p:nvPicPr>
          <p:cNvPr id="3074" name="Picture 2" descr="C:\Users\Кузя\Desktop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78"/>
            <a:ext cx="9144000" cy="68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9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12777"/>
            <a:ext cx="8363272" cy="4248472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Памятник танк Т-34 в сквере Победы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/>
              <a:t>3 июня 1944 г .в сквере установлен на пьедестал танк Т-34.</a:t>
            </a:r>
            <a:br>
              <a:rPr lang="ru-RU" sz="4000" b="1" i="1" dirty="0"/>
            </a:br>
            <a:r>
              <a:rPr lang="ru-RU" sz="4000" b="1" i="1" dirty="0"/>
              <a:t>В апрельские дни 1944 года экипаж этого танка одним из первых ворвался в Симферополь.</a:t>
            </a:r>
            <a:br>
              <a:rPr lang="ru-RU" sz="4000" b="1" i="1" dirty="0"/>
            </a:b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8053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Кузя\Desktop\orig-710x3991459767331vechnyy-ogonsimferopol-1459767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"/>
            <a:ext cx="8075240" cy="683832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Вечный огонь на могиле Неизвестного солдата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/>
              <a:t>Вечный огонь зажжен 9 мая 1975 года в Гагаринском парке, к тридцатилетию победы в Второй мировой войне, в память о тех, кто встал на защиту нашей земли от врага.</a:t>
            </a:r>
            <a:br>
              <a:rPr lang="ru-RU" sz="4000" b="1" i="1" dirty="0"/>
            </a:b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9289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Кузя\Desktop\Pamyatnik-partizanam-i-podpolshhikam-Kry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3245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35280" cy="396044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Памятник партизанам и подпольщикам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/>
              <a:t>Памятник открыт 9 мая 1978 года 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80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C:\Users\Кузя\Desktop\74293385_12_Memorial_Unichtozhennuym_sovetskim_grazhdanam_v_19411944_god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" y="21298"/>
            <a:ext cx="9137308" cy="68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"/>
            <a:ext cx="8291264" cy="6838325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Мемориал на месте массовых расстрелов</a:t>
            </a: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4800" b="1" i="1" dirty="0"/>
              <a:t>В 1973 г. на месте массовых расстрелов советских патриотов</a:t>
            </a:r>
          </a:p>
        </p:txBody>
      </p:sp>
    </p:spTree>
    <p:extLst>
      <p:ext uri="{BB962C8B-B14F-4D97-AF65-F5344CB8AC3E}">
        <p14:creationId xmlns:p14="http://schemas.microsoft.com/office/powerpoint/2010/main" val="20357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Кузя\Desktop\IMG_9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1"/>
            <a:ext cx="8363272" cy="683832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Аллея пионеров –героев в детском парке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0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Кузя\Desktop\Simf-27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990"/>
            <a:ext cx="4977436" cy="52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Кузя\Desktop\1354964491_86fd4e2d2bd98b8b69279feff366ed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0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"/>
            <a:ext cx="8219256" cy="6838325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Памятник воинам </a:t>
            </a:r>
            <a:r>
              <a:rPr lang="ru-RU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Афгана</a:t>
            </a:r>
            <a:r>
              <a:rPr lang="ru-RU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br>
              <a:rPr lang="ru-RU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200" b="1" i="1" dirty="0">
                <a:cs typeface="Times New Roman" panose="02020603050405020304" pitchFamily="18" charset="0"/>
              </a:rPr>
              <a:t>В октябре 2008 года в сквере  воинов-интернационалистов в центре Симферополя был открыт памятник жителям Крыма, погибшим во время военных действий в Афганистане. В Афганистане воевали более 5 000 жителей Крыма, 168 человек погибли, трое пропали без </a:t>
            </a:r>
            <a:r>
              <a:rPr lang="ru-RU" sz="3200" b="1" i="1" dirty="0" smtClean="0">
                <a:cs typeface="Times New Roman" panose="02020603050405020304" pitchFamily="18" charset="0"/>
              </a:rPr>
              <a:t>вести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2809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Кузя\Desktop\0_bd854_ab4e739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"/>
            <a:ext cx="8291264" cy="683832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Памятник «Вежливым людям»</a:t>
            </a:r>
            <a:br>
              <a:rPr lang="ru-RU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4000" b="1" i="1" dirty="0">
                <a:cs typeface="Times New Roman" panose="02020603050405020304" pitchFamily="18" charset="0"/>
              </a:rPr>
              <a:t>открыт 2014 году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30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Кузя\Desktop\74840120_7_Pamyatnik_ZHertvam_CHernobuylskoy_katastrof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8" y="0"/>
            <a:ext cx="9157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1"/>
            <a:ext cx="8964488" cy="683832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Памятник Жертвам Чернобыля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5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Кузя\Desktop\img-20170811104827-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63" y="32048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8686800" cy="683832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Памятник </a:t>
            </a:r>
            <a:r>
              <a:rPr lang="ru-RU" sz="4000" b="1" i="1" dirty="0" err="1">
                <a:solidFill>
                  <a:srgbClr val="C00000"/>
                </a:solidFill>
              </a:rPr>
              <a:t>А.С.Пушкину</a:t>
            </a: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/>
              <a:t>В сентябре 1820 г. великий русский поэт, возвращаясь с Южного берега, посетил Симферополь.</a:t>
            </a:r>
            <a:br>
              <a:rPr lang="ru-RU" sz="4000" b="1" i="1" dirty="0"/>
            </a:br>
            <a:r>
              <a:rPr lang="ru-RU" sz="4000" b="1" i="1" dirty="0"/>
              <a:t>Памятник установлен в 1967 г.</a:t>
            </a:r>
            <a:br>
              <a:rPr lang="ru-RU" sz="4000" b="1" i="1" dirty="0"/>
            </a:br>
            <a:r>
              <a:rPr lang="ru-RU" sz="4000" b="1" i="1" dirty="0"/>
              <a:t>Поэт изображен молодым, таким, каким по замыслу авторов, он был при посещении Крыма. Авторы проекта – скульптор А. А. Ковалев, архитектор – В.П. </a:t>
            </a:r>
            <a:r>
              <a:rPr lang="ru-RU" sz="4000" b="1" i="1" dirty="0" err="1"/>
              <a:t>Мелик-Парсаданов</a:t>
            </a:r>
            <a:r>
              <a:rPr lang="ru-RU" sz="4000" b="1" i="1" dirty="0"/>
              <a:t>.</a:t>
            </a:r>
            <a:br>
              <a:rPr lang="ru-RU" sz="4000" b="1" i="1" dirty="0"/>
            </a:b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0969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Кузя\Desktop\AIVAZOVSKII_Gavril_Konstantinovic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"/>
            <a:ext cx="8435280" cy="6838325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Памятник братьям Айвазовским</a:t>
            </a:r>
            <a:r>
              <a:rPr lang="ru-RU" sz="4000" b="1" i="1" dirty="0">
                <a:cs typeface="Times New Roman" panose="02020603050405020304" pitchFamily="18" charset="0"/>
              </a:rPr>
              <a:t>, художнику Ивану Константиновичу и священнику Гавриилу Константиновичу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49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5976664"/>
          </a:xfrm>
        </p:spPr>
        <p:txBody>
          <a:bodyPr>
            <a:noAutofit/>
          </a:bodyPr>
          <a:lstStyle/>
          <a:p>
            <a:r>
              <a:rPr lang="ru-RU" sz="2800" b="1" i="1" dirty="0"/>
              <a:t>В античные времена столица </a:t>
            </a:r>
            <a:r>
              <a:rPr lang="ru-RU" sz="2800" b="1" i="1" dirty="0" smtClean="0"/>
              <a:t>Скифского царства</a:t>
            </a:r>
            <a:r>
              <a:rPr lang="ru-RU" sz="2800" b="1" i="1" dirty="0"/>
              <a:t> Неаполь Скифский располагалась на территории современного города.</a:t>
            </a:r>
            <a:br>
              <a:rPr lang="ru-RU" sz="2800" b="1" i="1" dirty="0"/>
            </a:br>
            <a:r>
              <a:rPr lang="ru-RU" sz="2800" b="1" i="1" dirty="0"/>
              <a:t>Название Симферополь </a:t>
            </a:r>
            <a:r>
              <a:rPr lang="ru-RU" sz="2800" b="1" i="1" dirty="0" smtClean="0"/>
              <a:t>(</a:t>
            </a:r>
            <a:r>
              <a:rPr lang="ru-RU" sz="2800" b="1" i="1" dirty="0" err="1" smtClean="0"/>
              <a:t>симферу́полис</a:t>
            </a:r>
            <a:r>
              <a:rPr lang="ru-RU" sz="2800" b="1" i="1" dirty="0" smtClean="0"/>
              <a:t>) </a:t>
            </a:r>
            <a:r>
              <a:rPr lang="ru-RU" sz="2800" b="1" i="1" dirty="0"/>
              <a:t>может переводиться как «город (до) общего блага», «город пользы», «город-собиратель</a:t>
            </a:r>
            <a:r>
              <a:rPr lang="ru-RU" sz="2800" b="1" i="1" dirty="0" smtClean="0"/>
              <a:t>»("</a:t>
            </a:r>
            <a:r>
              <a:rPr lang="ru-RU" sz="2800" b="1" i="1" dirty="0"/>
              <a:t>хранитель", πόλις-"город") или «сим»+«ферос» — «всё несу». </a:t>
            </a:r>
            <a:r>
              <a:rPr lang="ru-RU" sz="2800" b="1" i="1" dirty="0" err="1"/>
              <a:t>Крымскотатарское</a:t>
            </a:r>
            <a:r>
              <a:rPr lang="ru-RU" sz="2800" b="1" i="1" dirty="0"/>
              <a:t> название </a:t>
            </a:r>
            <a:r>
              <a:rPr lang="ru-RU" sz="2800" b="1" i="1" dirty="0" err="1"/>
              <a:t>Акъмесджит</a:t>
            </a:r>
            <a:r>
              <a:rPr lang="ru-RU" sz="2800" b="1" i="1" dirty="0"/>
              <a:t>, </a:t>
            </a:r>
            <a:r>
              <a:rPr lang="ru-RU" sz="2800" b="1" i="1" dirty="0" err="1"/>
              <a:t>Aqmescitпереводится</a:t>
            </a:r>
            <a:r>
              <a:rPr lang="ru-RU" sz="2800" b="1" i="1" dirty="0"/>
              <a:t> на русский как «белая мечеть» (</a:t>
            </a:r>
            <a:r>
              <a:rPr lang="ru-RU" sz="2800" b="1" i="1" dirty="0" err="1"/>
              <a:t>акъ</a:t>
            </a:r>
            <a:r>
              <a:rPr lang="ru-RU" sz="2800" b="1" i="1" dirty="0"/>
              <a:t> — «белый», </a:t>
            </a:r>
            <a:r>
              <a:rPr lang="ru-RU" sz="2800" b="1" i="1" dirty="0" err="1"/>
              <a:t>месджит</a:t>
            </a:r>
            <a:r>
              <a:rPr lang="ru-RU" sz="2800" b="1" i="1" dirty="0"/>
              <a:t> — «мечеть</a:t>
            </a:r>
            <a:r>
              <a:rPr lang="ru-RU" sz="2800" b="1" i="1" dirty="0" smtClean="0"/>
              <a:t>»).</a:t>
            </a:r>
            <a:r>
              <a:rPr lang="ru-RU" sz="2800" b="1" i="1" dirty="0"/>
              <a:t> Официальной датой основания Симферополя считается 1784 год, однако некоторые историки оспаривают право этой даты считаться годом основания города.</a:t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380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Кузя\Desktop\MsmU0cpi5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узя\Desktop\tan-tol_simferopol_p1190362-100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16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19256" cy="410445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Памятник футуристическому клоуну возле цирка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96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Кузя\Desktop\pamiatneyq-velosipe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8686800" cy="683832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Памятник велосипеду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"/>
            <a:ext cx="8435280" cy="68383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Давным-давно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на месте крымского города Симферополь ничего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еще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кроме цветочных полей, жила-была пчелиная семья. Жили они дружно, дружно работали от зари до зари: собирали пыльцу, делали мед, растили детей. И так продолжалось много сотен лет, пока однажды им не надоела их работа. Надоело быть одинаковыми! И полетели наши пчелы в разные стороны, чтобы вернуться другими, чтобы научиться чему-то новому…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пор прошло немало времени. Исчезла цветочная поляна, пришли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стали расти дома, парки – расцвел великолепный город Симферополь.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вспомнили пчелы про свою семью, про свои родные места, и решили они вернуться, собраться вместе: такими же как прежде, но уже другими…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узя\Desktop\NwDfyPB8M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33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узя\Desktop\gsC1p_DeH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52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узя\Desktop\god7aS4_V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64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узя\Desktop\9wfY6Kdv-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зя\Desktop\q-heLjgr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-1"/>
            <a:ext cx="4114800" cy="6838325"/>
          </a:xfrm>
        </p:spPr>
        <p:txBody>
          <a:bodyPr>
            <a:normAutofit/>
          </a:bodyPr>
          <a:lstStyle/>
          <a:p>
            <a:endParaRPr lang="ru-RU" sz="2200" dirty="0"/>
          </a:p>
        </p:txBody>
      </p:sp>
      <p:pic>
        <p:nvPicPr>
          <p:cNvPr id="1026" name="Picture 2" descr="C:\Users\Кузя\Desktop\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узя\Desktop\_kGr0E--Y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узя\Desktop\637pCW46v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65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узя\Desktop\iC-zEj75l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2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узя\Desktop\ArQODPcKTF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28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683832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"Симферопольские пчёлы"- проект, который придумали и воплотили в жизнь замечательные люди из строительной компании АСГАРД. </a:t>
            </a:r>
          </a:p>
        </p:txBody>
      </p:sp>
    </p:spTree>
    <p:extLst>
      <p:ext uri="{BB962C8B-B14F-4D97-AF65-F5344CB8AC3E}">
        <p14:creationId xmlns:p14="http://schemas.microsoft.com/office/powerpoint/2010/main" val="2926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8686800" cy="68383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" y="-8114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04867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Памятник Екатерине ІІ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/>
              <a:t>1 9 августа 2016 года был открыт восстановленный памятник Екатерине ІІ в Симферополе. Новая скульптурная композиция максимально точно повторяет утраченный  в 1921 г. монумент 1890 года, воздвигнутый по повелению императора Александра ІІІ к 100-тию присоединения Крыма к России . </a:t>
            </a:r>
            <a:r>
              <a:rPr lang="ru-RU" sz="3200" b="1" i="1" dirty="0" smtClean="0"/>
              <a:t>Восстановленный </a:t>
            </a:r>
            <a:r>
              <a:rPr lang="ru-RU" sz="3200" b="1" i="1" dirty="0"/>
              <a:t>памятник является не только посвящением императрице, но и </a:t>
            </a:r>
            <a:r>
              <a:rPr lang="ru-RU" sz="3200" b="1" i="1" dirty="0" smtClean="0"/>
              <a:t>является символом </a:t>
            </a:r>
            <a:r>
              <a:rPr lang="ru-RU" sz="3200" b="1" i="1" dirty="0"/>
              <a:t>воссоединения Крыма с Россией. </a:t>
            </a:r>
          </a:p>
        </p:txBody>
      </p:sp>
    </p:spTree>
    <p:extLst>
      <p:ext uri="{BB962C8B-B14F-4D97-AF65-F5344CB8AC3E}">
        <p14:creationId xmlns:p14="http://schemas.microsoft.com/office/powerpoint/2010/main" val="3679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Кузя\Desktop\dolgorukovskiy_obel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1"/>
            <a:ext cx="8784976" cy="659735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Обелиск в честь В.М. Долгорукова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2800" b="1" i="1" dirty="0"/>
              <a:t>В центре Симферополя возвышается обелиск в память освобождения Крыма русскими войсками от турецких захватчиков. На этом месте находился штаб командующего русскими войсками генерала </a:t>
            </a:r>
            <a:r>
              <a:rPr lang="ru-RU" sz="2800" b="1" i="1" dirty="0" err="1"/>
              <a:t>В.М.Долгорукова</a:t>
            </a:r>
            <a:r>
              <a:rPr lang="ru-RU" sz="2800" b="1" i="1" dirty="0"/>
              <a:t>, под руководством которого русские войска в 1771 году овладели Крымом.</a:t>
            </a:r>
            <a:br>
              <a:rPr lang="ru-RU" sz="2800" b="1" i="1" dirty="0"/>
            </a:br>
            <a:r>
              <a:rPr lang="ru-RU" sz="2800" b="1" i="1" dirty="0"/>
              <a:t>Это первый памятник, возведенный в Симферополе в 1842 году.</a:t>
            </a:r>
            <a:br>
              <a:rPr lang="ru-RU" sz="2800" b="1" i="1" dirty="0"/>
            </a:br>
            <a:r>
              <a:rPr lang="ru-RU" sz="2800" b="1" i="1" dirty="0"/>
              <a:t>Памятник установлен по инициативе и на средства внука генерала на том месте, где был разбит лагерь русской армии.</a:t>
            </a:r>
            <a:br>
              <a:rPr lang="ru-RU" sz="2800" b="1" i="1" dirty="0"/>
            </a:br>
            <a:r>
              <a:rPr lang="ru-RU" sz="2800" b="1" i="1" dirty="0"/>
              <a:t>Автор – итальянский архитектор </a:t>
            </a:r>
            <a:r>
              <a:rPr lang="ru-RU" sz="2800" b="1" i="1" dirty="0" err="1"/>
              <a:t>Штрейхенберг</a:t>
            </a:r>
            <a:r>
              <a:rPr lang="ru-RU" sz="2800" b="1" i="1" dirty="0"/>
              <a:t>.</a:t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1386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9" name="Picture 3" descr="C:\Users\Кузя\Desktop\a_v_suvo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554461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Памятник А.В. Суворову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>на высоком берегу </a:t>
            </a:r>
            <a:r>
              <a:rPr lang="ru-RU" sz="4000" b="1" i="1" dirty="0" err="1"/>
              <a:t>Салгира</a:t>
            </a:r>
            <a:r>
              <a:rPr lang="ru-RU" sz="4000" b="1" i="1" dirty="0"/>
              <a:t> в 1951 </a:t>
            </a:r>
            <a:r>
              <a:rPr lang="ru-RU" sz="4000" b="1" i="1" dirty="0" err="1"/>
              <a:t>г.установлен</a:t>
            </a:r>
            <a:r>
              <a:rPr lang="ru-RU" sz="4000" b="1" i="1" dirty="0"/>
              <a:t> памятник выдающемуся полководцу и дипломату А.В. Суворову. На этом месте в 1777 году был построен ретраншемент – укрепление с артиллерийскими позициями</a:t>
            </a:r>
          </a:p>
        </p:txBody>
      </p:sp>
    </p:spTree>
    <p:extLst>
      <p:ext uri="{BB962C8B-B14F-4D97-AF65-F5344CB8AC3E}">
        <p14:creationId xmlns:p14="http://schemas.microsoft.com/office/powerpoint/2010/main" val="5447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186</Words>
  <Application>Microsoft Office PowerPoint</Application>
  <PresentationFormat>Экран (4:3)</PresentationFormat>
  <Paragraphs>22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Тема Office</vt:lpstr>
      <vt:lpstr> Альбом памятников города Симферополя</vt:lpstr>
      <vt:lpstr>Презентация PowerPoint</vt:lpstr>
      <vt:lpstr>В античные времена столица Скифского царства Неаполь Скифский располагалась на территории современного города. Название Симферополь (симферу́полис) может переводиться как «город (до) общего блага», «город пользы», «город-собиратель»("хранитель", πόλις-"город") или «сим»+«ферос» — «всё несу». Крымскотатарское название Акъмесджит, Aqmescitпереводится на русский как «белая мечеть» (акъ — «белый», месджит — «мечеть»). Официальной датой основания Симферополя считается 1784 год, однако некоторые историки оспаривают право этой даты считаться годом основания города. </vt:lpstr>
      <vt:lpstr>Презентация PowerPoint</vt:lpstr>
      <vt:lpstr>Памятник Екатерине ІІ 1 9 августа 2016 года был открыт восстановленный памятник Екатерине ІІ в Симферополе. Новая скульптурная композиция максимально точно повторяет утраченный  в 1921 г. монумент 1890 года, воздвигнутый по повелению императора Александра ІІІ к 100-тию присоединения Крыма к России . Восстановленный памятник является не только посвящением императрице, но и является символом воссоединения Крыма с Россией. </vt:lpstr>
      <vt:lpstr>Презентация PowerPoint</vt:lpstr>
      <vt:lpstr>Обелиск в честь В.М. Долгорукова В центре Симферополя возвышается обелиск в память освобождения Крыма русскими войсками от турецких захватчиков. На этом месте находился штаб командующего русскими войсками генерала В.М.Долгорукова, под руководством которого русские войска в 1771 году овладели Крымом. Это первый памятник, возведенный в Симферополе в 1842 году. Памятник установлен по инициативе и на средства внука генерала на том месте, где был разбит лагерь русской армии. Автор – итальянский архитектор Штрейхенберг. </vt:lpstr>
      <vt:lpstr>Презентация PowerPoint</vt:lpstr>
      <vt:lpstr>Памятник А.В. Суворову на высоком берегу Салгира в 1951 г.установлен памятник выдающемуся полководцу и дипломату А.В. Суворову. На этом месте в 1777 году был построен ретраншемент – укрепление с артиллерийскими позициями</vt:lpstr>
      <vt:lpstr>Презентация PowerPoint</vt:lpstr>
      <vt:lpstr>Памятник танк Т-34 в сквере Победы 3 июня 1944 г .в сквере установлен на пьедестал танк Т-34. В апрельские дни 1944 года экипаж этого танка одним из первых ворвался в Симферополь. </vt:lpstr>
      <vt:lpstr>Презентация PowerPoint</vt:lpstr>
      <vt:lpstr>Вечный огонь на могиле Неизвестного солдата Вечный огонь зажжен 9 мая 1975 года в Гагаринском парке, к тридцатилетию победы в Второй мировой войне, в память о тех, кто встал на защиту нашей земли от врага. </vt:lpstr>
      <vt:lpstr>Презентация PowerPoint</vt:lpstr>
      <vt:lpstr>Памятник партизанам и подпольщикам Памятник открыт 9 мая 1978 года  </vt:lpstr>
      <vt:lpstr>Презентация PowerPoint</vt:lpstr>
      <vt:lpstr>Мемориал на месте массовых расстрелов В 1973 г. на месте массовых расстрелов советских патриотов</vt:lpstr>
      <vt:lpstr>Презентация PowerPoint</vt:lpstr>
      <vt:lpstr>Аллея пионеров –героев в детском парке</vt:lpstr>
      <vt:lpstr>Презентация PowerPoint</vt:lpstr>
      <vt:lpstr>Памятник воинам Афгана  В октябре 2008 года в сквере  воинов-интернационалистов в центре Симферополя был открыт памятник жителям Крыма, погибшим во время военных действий в Афганистане. В Афганистане воевали более 5 000 жителей Крыма, 168 человек погибли, трое пропали без вести</vt:lpstr>
      <vt:lpstr>Презентация PowerPoint</vt:lpstr>
      <vt:lpstr>Памятник «Вежливым людям» открыт 2014 году</vt:lpstr>
      <vt:lpstr>Презентация PowerPoint</vt:lpstr>
      <vt:lpstr>Памятник Жертвам Чернобыля</vt:lpstr>
      <vt:lpstr>Презентация PowerPoint</vt:lpstr>
      <vt:lpstr>Памятник А.С.Пушкину В сентябре 1820 г. великий русский поэт, возвращаясь с Южного берега, посетил Симферополь. Памятник установлен в 1967 г. Поэт изображен молодым, таким, каким по замыслу авторов, он был при посещении Крыма. Авторы проекта – скульптор А. А. Ковалев, архитектор – В.П. Мелик-Парсаданов. </vt:lpstr>
      <vt:lpstr>Презентация PowerPoint</vt:lpstr>
      <vt:lpstr>Памятник братьям Айвазовским, художнику Ивану Константиновичу и священнику Гавриилу Константиновичу</vt:lpstr>
      <vt:lpstr>Презентация PowerPoint</vt:lpstr>
      <vt:lpstr>Памятник футуристическому клоуну возле цирка</vt:lpstr>
      <vt:lpstr>Презентация PowerPoint</vt:lpstr>
      <vt:lpstr>Памятник велосипеду</vt:lpstr>
      <vt:lpstr>      Давным-давно, когда на месте крымского города Симферополь ничего                еще не было кроме цветочных полей, жила-была пчелиная семья. Жили они дружно, дружно работали от зари до зари: собирали пыльцу, делали мед, растили детей. И так продолжалось много сотен лет, пока однажды им не надоела их работа. Надоело быть одинаковыми! И полетели наши пчелы в разные стороны, чтобы вернуться другими, чтобы научиться чему-то новому…       С тех пор прошло немало времени. Исчезла цветочная поляна, пришли  люди, стали расти дома, парки – расцвел великолепный город Симферополь.   И вспомнили пчелы про свою семью, про свои родные места, и решили они вернуться, собраться вместе: такими же как прежде, но уже другими…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"Симферопольские пчёлы"- проект, который придумали и воплотили в жизнь замечательные люди из строительной компании АСГАРД.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1</dc:creator>
  <cp:lastModifiedBy>Учетная запись Майкрософт</cp:lastModifiedBy>
  <cp:revision>42</cp:revision>
  <cp:lastPrinted>2018-02-24T18:13:18Z</cp:lastPrinted>
  <dcterms:created xsi:type="dcterms:W3CDTF">2017-02-02T19:35:59Z</dcterms:created>
  <dcterms:modified xsi:type="dcterms:W3CDTF">2023-12-09T20:59:24Z</dcterms:modified>
</cp:coreProperties>
</file>