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2" r:id="rId9"/>
    <p:sldId id="263" r:id="rId10"/>
    <p:sldId id="264" r:id="rId11"/>
    <p:sldId id="265" r:id="rId12"/>
    <p:sldId id="267" r:id="rId13"/>
    <p:sldId id="268" r:id="rId14"/>
    <p:sldId id="270" r:id="rId15"/>
    <p:sldId id="269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-90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27010-BD18-459E-81F7-7830C927B5D9}" type="datetimeFigureOut">
              <a:rPr lang="ru-RU" smtClean="0"/>
              <a:t>01.12.2024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D34F-78B5-42F1-AD6F-4D4C14553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816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27010-BD18-459E-81F7-7830C927B5D9}" type="datetimeFigureOut">
              <a:rPr lang="ru-RU" smtClean="0"/>
              <a:t>01.12.2024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D34F-78B5-42F1-AD6F-4D4C14553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349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27010-BD18-459E-81F7-7830C927B5D9}" type="datetimeFigureOut">
              <a:rPr lang="ru-RU" smtClean="0"/>
              <a:t>01.12.2024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D34F-78B5-42F1-AD6F-4D4C14553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149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27010-BD18-459E-81F7-7830C927B5D9}" type="datetimeFigureOut">
              <a:rPr lang="ru-RU" smtClean="0"/>
              <a:t>01.12.2024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D34F-78B5-42F1-AD6F-4D4C14553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713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27010-BD18-459E-81F7-7830C927B5D9}" type="datetimeFigureOut">
              <a:rPr lang="ru-RU" smtClean="0"/>
              <a:t>01.12.2024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D34F-78B5-42F1-AD6F-4D4C14553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1302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27010-BD18-459E-81F7-7830C927B5D9}" type="datetimeFigureOut">
              <a:rPr lang="ru-RU" smtClean="0"/>
              <a:t>01.12.2024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D34F-78B5-42F1-AD6F-4D4C14553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869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27010-BD18-459E-81F7-7830C927B5D9}" type="datetimeFigureOut">
              <a:rPr lang="ru-RU" smtClean="0"/>
              <a:t>01.12.2024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D34F-78B5-42F1-AD6F-4D4C14553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6783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27010-BD18-459E-81F7-7830C927B5D9}" type="datetimeFigureOut">
              <a:rPr lang="ru-RU" smtClean="0"/>
              <a:t>01.12.2024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D34F-78B5-42F1-AD6F-4D4C14553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8698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27010-BD18-459E-81F7-7830C927B5D9}" type="datetimeFigureOut">
              <a:rPr lang="ru-RU" smtClean="0"/>
              <a:t>01.12.2024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D34F-78B5-42F1-AD6F-4D4C14553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813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27010-BD18-459E-81F7-7830C927B5D9}" type="datetimeFigureOut">
              <a:rPr lang="ru-RU" smtClean="0"/>
              <a:t>01.12.2024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D34F-78B5-42F1-AD6F-4D4C14553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1703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27010-BD18-459E-81F7-7830C927B5D9}" type="datetimeFigureOut">
              <a:rPr lang="ru-RU" smtClean="0"/>
              <a:t>01.12.2024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ED34F-78B5-42F1-AD6F-4D4C14553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122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A27010-BD18-459E-81F7-7830C927B5D9}" type="datetimeFigureOut">
              <a:rPr lang="ru-RU" smtClean="0"/>
              <a:t>01.12.2024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7ED34F-78B5-42F1-AD6F-4D4C14553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4352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g"/><Relationship Id="rId5" Type="http://schemas.openxmlformats.org/officeDocument/2006/relationships/image" Target="../media/image39.jpeg"/><Relationship Id="rId4" Type="http://schemas.openxmlformats.org/officeDocument/2006/relationships/image" Target="../media/image38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8.jpe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Люда\Desktop\фотоальбом\71c1a9f190b19dcaf1264b40c15216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367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Сообщение из опыта работы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«Групповой семейный альбом» в младшей группе</a:t>
            </a:r>
            <a:endParaRPr lang="ru-RU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8696" y="1839272"/>
            <a:ext cx="4351338" cy="4351338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35" y="3355076"/>
            <a:ext cx="3037352" cy="30661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3985" y="3480178"/>
            <a:ext cx="3065464" cy="3036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429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Люда\Desktop\фотоальбом\71c1a9f190b19dcaf1264b40c15216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367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90" y="281318"/>
            <a:ext cx="5059482" cy="34922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994" y="281318"/>
            <a:ext cx="4989722" cy="34258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8667" y="3599482"/>
            <a:ext cx="4645185" cy="32585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90" y="3981733"/>
            <a:ext cx="2643039" cy="266813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6855" y="3981733"/>
            <a:ext cx="2729097" cy="2703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722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Люда\Desktop\фотоальбом\71c1a9f190b19dcaf1264b40c15216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367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741" y="0"/>
            <a:ext cx="5655223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90" y="3981733"/>
            <a:ext cx="2643039" cy="266813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6855" y="3981733"/>
            <a:ext cx="2729097" cy="2703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993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Люда\Desktop\фотоальбом\71c1a9f190b19dcaf1264b40c15216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367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36" y="214020"/>
            <a:ext cx="4616049" cy="325933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3756" y="214020"/>
            <a:ext cx="5235211" cy="338197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4896" y="3473355"/>
            <a:ext cx="4944532" cy="33339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6855" y="3981733"/>
            <a:ext cx="2729097" cy="27034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90" y="3981733"/>
            <a:ext cx="2643039" cy="2668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0600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Люда\Desktop\фотоальбом\71c1a9f190b19dcaf1264b40c15216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367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9318" y="0"/>
            <a:ext cx="5953364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90" y="3981733"/>
            <a:ext cx="2643039" cy="266813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6855" y="3981733"/>
            <a:ext cx="2729097" cy="2703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422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Люда\Desktop\фотоальбом\71c1a9f190b19dcaf1264b40c15216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367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785" y="49775"/>
            <a:ext cx="4290154" cy="337179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0565" y="207938"/>
            <a:ext cx="4820445" cy="321363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04" y="3684683"/>
            <a:ext cx="4763069" cy="31733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8282" y="3607226"/>
            <a:ext cx="4437639" cy="3328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804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Люда\Desktop\фотоальбом\71c1a9f190b19dcaf1264b40c15216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367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536192" cy="471492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079" y="738876"/>
            <a:ext cx="3954723" cy="527296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2475" y="1583140"/>
            <a:ext cx="3956145" cy="5274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7850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Люда\Desktop\фотоальбом\71c1a9f190b19dcaf1264b40c15216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367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0059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Люда\Desktop\фотоальбом\71c1a9f190b19dcaf1264b40c15216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367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115" y="0"/>
            <a:ext cx="10197770" cy="6858000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480064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Люда\Desktop\фотоальбом\71c1a9f190b19dcaf1264b40c15216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367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471" y="306481"/>
            <a:ext cx="4283122" cy="28161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46" y="3540455"/>
            <a:ext cx="5954973" cy="29774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5515" y="129742"/>
            <a:ext cx="5215363" cy="35471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905" y="3888513"/>
            <a:ext cx="4804581" cy="27386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017517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Люда\Desktop\фотоальбом\71c1a9f190b19dcaf1264b40c15216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367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653" y="0"/>
            <a:ext cx="103386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88571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Люда\Desktop\фотоальбом\71c1a9f190b19dcaf1264b40c15216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367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97" y="4212996"/>
            <a:ext cx="3484899" cy="231745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582" y="156687"/>
            <a:ext cx="4306621" cy="26879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55" y="156687"/>
            <a:ext cx="5512274" cy="36275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970" y="2967680"/>
            <a:ext cx="3735118" cy="374019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78188588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Люда\Desktop\фотоальбом\71c1a9f190b19dcaf1264b40c15216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367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5659" y="-146145"/>
            <a:ext cx="3925321" cy="391441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4272" y="3765787"/>
            <a:ext cx="4302209" cy="309221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785" y="3615661"/>
            <a:ext cx="4594176" cy="30689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3423" y="270303"/>
            <a:ext cx="4613058" cy="30815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101" y="1963860"/>
            <a:ext cx="4374607" cy="3303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23311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Люда\Desktop\фотоальбом\71c1a9f190b19dcaf1264b40c15216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367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Люда\Desktop\фотоальбом\2024-12-01_06-18-5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4659813" cy="2199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Люда\Desktop\фотоальбом\2024-12-01_06-22-29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2717" y="2211378"/>
            <a:ext cx="5168235" cy="2174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Люда\Desktop\фотоальбом\2024-12-01_06-23-5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2116" y="4523032"/>
            <a:ext cx="3962247" cy="2182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Люда\Desktop\фотоальбом\vostanovleni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99598"/>
            <a:ext cx="4317693" cy="2429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Люда\Desktop\фотоальбом\VPWp5Kcxpiaq9dHoUqZoWh1fJ-c-192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4880" y="5323"/>
            <a:ext cx="3627120" cy="2448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100100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Люда\Desktop\фотоальбом\71c1a9f190b19dcaf1264b40c15216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367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187" y="0"/>
            <a:ext cx="6413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0863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Люда\Desktop\фотоальбом\71c1a9f190b19dcaf1264b40c15216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367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715" y="0"/>
            <a:ext cx="51435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967" y="3753134"/>
            <a:ext cx="2643039" cy="266813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0351" y="3813381"/>
            <a:ext cx="2729097" cy="2703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81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4</Words>
  <Application>Microsoft Office PowerPoint</Application>
  <PresentationFormat>Произвольный</PresentationFormat>
  <Paragraphs>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Сообщение из опыта работы  «Групповой семейный альбом» в младшей группе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Сообщение из опыта работы  «Групповой семейный альбом» в младшей группе</dc:title>
  <dc:creator>Admin</dc:creator>
  <cp:lastModifiedBy>Люда</cp:lastModifiedBy>
  <cp:revision>27</cp:revision>
  <dcterms:created xsi:type="dcterms:W3CDTF">2024-11-25T11:39:00Z</dcterms:created>
  <dcterms:modified xsi:type="dcterms:W3CDTF">2024-12-01T03:59:31Z</dcterms:modified>
</cp:coreProperties>
</file>