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1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4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4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71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6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8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1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0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2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7010-BD18-459E-81F7-7830C927B5D9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D34F-78B5-42F1-AD6F-4D4C14553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5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«Групповой семейный альбом» в младшей группе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96" y="1839272"/>
            <a:ext cx="4351338" cy="435133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5" y="3355076"/>
            <a:ext cx="3037352" cy="3066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85" y="3480178"/>
            <a:ext cx="3065464" cy="30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0" y="281318"/>
            <a:ext cx="5059482" cy="3492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281318"/>
            <a:ext cx="4989722" cy="3425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67" y="3599482"/>
            <a:ext cx="4645185" cy="3258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0" y="3981733"/>
            <a:ext cx="2643039" cy="2668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55" y="3981733"/>
            <a:ext cx="2729097" cy="27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2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41" y="0"/>
            <a:ext cx="56552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0" y="3981733"/>
            <a:ext cx="2643039" cy="2668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55" y="3981733"/>
            <a:ext cx="2729097" cy="27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6" y="214020"/>
            <a:ext cx="4616049" cy="3259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6" y="214020"/>
            <a:ext cx="5235211" cy="3381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6" y="3473355"/>
            <a:ext cx="4944532" cy="3333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55" y="3981733"/>
            <a:ext cx="2729097" cy="2703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0" y="3981733"/>
            <a:ext cx="2643039" cy="26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18" y="0"/>
            <a:ext cx="59533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0" y="3981733"/>
            <a:ext cx="2643039" cy="2668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55" y="3981733"/>
            <a:ext cx="2729097" cy="27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2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49775"/>
            <a:ext cx="4290154" cy="3371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65" y="207938"/>
            <a:ext cx="4820445" cy="3213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" y="3684683"/>
            <a:ext cx="4763069" cy="3173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82" y="3607226"/>
            <a:ext cx="4437639" cy="33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0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6192" cy="4714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79" y="738876"/>
            <a:ext cx="3954723" cy="5272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75" y="1583140"/>
            <a:ext cx="3956145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8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" y="0"/>
            <a:ext cx="10197770" cy="6858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006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1" y="306481"/>
            <a:ext cx="4283122" cy="281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3540455"/>
            <a:ext cx="5954973" cy="297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5" y="129742"/>
            <a:ext cx="5215363" cy="3547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05" y="3888513"/>
            <a:ext cx="4804581" cy="2738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1751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3" y="0"/>
            <a:ext cx="1033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5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7" y="4212996"/>
            <a:ext cx="3484899" cy="2317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82" y="156687"/>
            <a:ext cx="4306621" cy="268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156687"/>
            <a:ext cx="5512274" cy="362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70" y="2967680"/>
            <a:ext cx="3735118" cy="3740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8858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59" y="-146145"/>
            <a:ext cx="3925321" cy="3914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72" y="3765787"/>
            <a:ext cx="4302209" cy="3092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3615661"/>
            <a:ext cx="4594176" cy="3068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23" y="270303"/>
            <a:ext cx="4613058" cy="3081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01" y="1963860"/>
            <a:ext cx="4374607" cy="33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33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юда\Desktop\фотоальбом\2024-12-01_06-18-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59813" cy="21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а\Desktop\фотоальбом\2024-12-01_06-22-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17" y="2211378"/>
            <a:ext cx="5168235" cy="21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да\Desktop\фотоальбом\2024-12-01_06-23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116" y="4523032"/>
            <a:ext cx="3962247" cy="21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Люда\Desktop\фотоальбом\vostanovleni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9598"/>
            <a:ext cx="4317693" cy="24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юда\Desktop\фотоальбом\VPWp5Kcxpiaq9dHoUqZoWh1fJ-c-1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0" y="5323"/>
            <a:ext cx="3627120" cy="244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010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87" y="0"/>
            <a:ext cx="641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а\Desktop\фотоальбом\71c1a9f190b19dcaf1264b40c152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15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" y="3753134"/>
            <a:ext cx="2643039" cy="2668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51" y="3813381"/>
            <a:ext cx="2729097" cy="27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</Words>
  <Application>Microsoft Office PowerPoint</Application>
  <PresentationFormat>Произвольный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Сообщение из опыта работы  «Групповой семейный альбом» в младшей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Сообщение из опыта работы  «Групповой семейный альбом» в младшей группе</dc:title>
  <dc:creator>Admin</dc:creator>
  <cp:lastModifiedBy>Люда</cp:lastModifiedBy>
  <cp:revision>27</cp:revision>
  <dcterms:created xsi:type="dcterms:W3CDTF">2024-11-25T11:39:00Z</dcterms:created>
  <dcterms:modified xsi:type="dcterms:W3CDTF">2024-12-01T03:59:31Z</dcterms:modified>
</cp:coreProperties>
</file>