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sldIdLst>
    <p:sldId id="265" r:id="rId2"/>
    <p:sldId id="258" r:id="rId3"/>
    <p:sldId id="266" r:id="rId4"/>
    <p:sldId id="264" r:id="rId5"/>
    <p:sldId id="256" r:id="rId6"/>
    <p:sldId id="259" r:id="rId7"/>
    <p:sldId id="257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0EFF83-6347-4D8C-8CB5-63C625CC529A}">
          <p14:sldIdLst>
            <p14:sldId id="265"/>
            <p14:sldId id="258"/>
            <p14:sldId id="266"/>
            <p14:sldId id="264"/>
            <p14:sldId id="256"/>
            <p14:sldId id="259"/>
            <p14:sldId id="257"/>
            <p14:sldId id="260"/>
            <p14:sldId id="261"/>
          </p14:sldIdLst>
        </p14:section>
        <p14:section name="Раздел без заголовка" id="{BB8855A5-2DE1-40C6-801D-26A1BEF53CAF}">
          <p14:sldIdLst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33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9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2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65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25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5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50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64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0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5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3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97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98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7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90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4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8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7567" y="3573016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как цель и результат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60648"/>
            <a:ext cx="5308866" cy="1377651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22.03.2023г.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79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ФГ на уроках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7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уровень- </a:t>
            </a:r>
            <a:r>
              <a:rPr lang="ru-RU" sz="7600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ru-RU" sz="7600" b="1" dirty="0">
                <a:solidFill>
                  <a:srgbClr val="000000"/>
                </a:solidFill>
                <a:latin typeface="Times New Roman"/>
              </a:rPr>
              <a:t>нализ</a:t>
            </a:r>
            <a:r>
              <a:rPr lang="ru-RU" sz="7600" dirty="0">
                <a:solidFill>
                  <a:srgbClr val="000000"/>
                </a:solidFill>
                <a:latin typeface="Times New Roman"/>
              </a:rPr>
              <a:t> (проанализировать, проверить, провести эксперимент, организовать, сравнить, выявить различия);</a:t>
            </a:r>
          </a:p>
          <a:p>
            <a:r>
              <a:rPr lang="ru-RU" sz="7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уровень-</a:t>
            </a:r>
            <a:r>
              <a:rPr lang="ru-RU" sz="7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600" b="1" dirty="0">
                <a:solidFill>
                  <a:srgbClr val="000000"/>
                </a:solidFill>
                <a:latin typeface="Times New Roman"/>
              </a:rPr>
              <a:t>синтез</a:t>
            </a:r>
            <a:r>
              <a:rPr lang="ru-RU" sz="7600" dirty="0">
                <a:solidFill>
                  <a:srgbClr val="000000"/>
                </a:solidFill>
                <a:latin typeface="Times New Roman"/>
              </a:rPr>
              <a:t> (создать , придумать дизайн, разработать, составить план );</a:t>
            </a:r>
            <a:endParaRPr lang="ru-RU" sz="7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уровень-</a:t>
            </a:r>
            <a:r>
              <a:rPr lang="ru-RU" sz="7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600" b="1" dirty="0">
                <a:solidFill>
                  <a:srgbClr val="000000"/>
                </a:solidFill>
                <a:latin typeface="Times New Roman"/>
              </a:rPr>
              <a:t>оценка</a:t>
            </a:r>
            <a:r>
              <a:rPr lang="ru-RU" sz="7600" dirty="0">
                <a:solidFill>
                  <a:srgbClr val="000000"/>
                </a:solidFill>
                <a:latin typeface="Times New Roman"/>
              </a:rPr>
              <a:t> (представить аргументы, защитить точку зрения, доказать, спрогнозировать). </a:t>
            </a:r>
            <a:endParaRPr lang="ru-RU" sz="7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90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Педагогические технологии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проблемно-диагностическая технология освоения новых знаний;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технология формирования правильной читательской деятельности ;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технология проектной деятельности;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обучение на основе « учебных ситуаций»;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уровневая дифференциация обучения;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информационные и коммуникационные технологии.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03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0072BC"/>
                </a:solidFill>
              </a:rPr>
              <a:t>Функциональная грамотность - понятие без возраста </a:t>
            </a:r>
            <a:br>
              <a:rPr lang="ru-RU" b="1" dirty="0">
                <a:solidFill>
                  <a:srgbClr val="0072BC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 defTabSz="852945"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Детей надо учить тому, что пригодится им, когда они вырастут. </a:t>
            </a:r>
          </a:p>
          <a:p>
            <a:pPr marL="0" indent="0" algn="r" defTabSz="852945">
              <a:buNone/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Аристипп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ок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435-355 до н.э.)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dirty="0"/>
              <a:t>«Функционально грамотный 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                     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dirty="0"/>
              <a:t>А.А. Леонтьев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38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/>
              <a:t>Функциональная грамотность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1. </a:t>
            </a:r>
            <a:r>
              <a:rPr lang="ru-RU" b="1" dirty="0"/>
              <a:t>общая грамотность;</a:t>
            </a:r>
          </a:p>
          <a:p>
            <a:r>
              <a:rPr lang="ru-RU" b="1" dirty="0"/>
              <a:t>2. компьютерная грамотность;</a:t>
            </a:r>
          </a:p>
          <a:p>
            <a:r>
              <a:rPr lang="ru-RU" b="1" dirty="0"/>
              <a:t>3. информационная грамотность;</a:t>
            </a:r>
          </a:p>
          <a:p>
            <a:r>
              <a:rPr lang="ru-RU" b="1" dirty="0"/>
              <a:t>4. коммуникативная грамотность;</a:t>
            </a:r>
          </a:p>
          <a:p>
            <a:r>
              <a:rPr lang="ru-RU" b="1" dirty="0"/>
              <a:t>5. грамотность при овладении иностранными языками;</a:t>
            </a:r>
          </a:p>
          <a:p>
            <a:r>
              <a:rPr lang="ru-RU" b="1" dirty="0"/>
              <a:t>6. бытовая грамотность;</a:t>
            </a:r>
          </a:p>
          <a:p>
            <a:r>
              <a:rPr lang="ru-RU" b="1" dirty="0"/>
              <a:t>7. грамотность поведения в чрезвычайных ситуациях;</a:t>
            </a:r>
          </a:p>
          <a:p>
            <a:r>
              <a:rPr lang="ru-RU" b="1" dirty="0"/>
              <a:t>8. общественно-политическая грамотность.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70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121874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3"/>
            <a:ext cx="7992888" cy="612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8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Причины введения понятия «функциональная грамотность» в общее образование</a:t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Изменился запрос на результаты общего образования:</a:t>
            </a:r>
          </a:p>
          <a:p>
            <a:pPr marL="0" indent="0" algn="ctr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приоритетной целью становится формирование умений, связанных с жизнью в условиях динамичных изменений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93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798734" cy="1303867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образовательный стандарт </a:t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(обновленный, 2021)</a:t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755576" y="2068571"/>
            <a:ext cx="7704855" cy="386656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реализации программы основного общего образования … должны создаваться условия, обеспечивающие возможность…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«формирования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(способности решать учебные задачи и жизненные проблемные ситуации на основе сформированных предметных, метапредметных и универсальных способов деятельности), включающей овладение ключевыми компетенциями, составляющими основу дальнейшего успешного образования и ориентации в мире профессий»</a:t>
            </a:r>
          </a:p>
          <a:p>
            <a:pPr marL="0" indent="0" algn="just">
              <a:buNone/>
            </a:pPr>
            <a:br>
              <a:rPr lang="ru-RU" sz="2400" dirty="0">
                <a:solidFill>
                  <a:srgbClr val="0070C0"/>
                </a:solidFill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03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3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ФГ на уроках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уровень- знание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рассказать, показать. назвать, составить список, выделить);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(определить признаки, сформулировать по другому, описать, объяснить);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(применить , проиллюстрировать, решить);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7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398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Натуральные материалы</vt:lpstr>
      <vt:lpstr>Функциональная грамотность как цель и результат  современного образования</vt:lpstr>
      <vt:lpstr>Функциональная грамотность - понятие без возраста  </vt:lpstr>
      <vt:lpstr>Функциональная грамотность </vt:lpstr>
      <vt:lpstr>Функциональная грамотность</vt:lpstr>
      <vt:lpstr>Презентация PowerPoint</vt:lpstr>
      <vt:lpstr>Причины введения понятия «функциональная грамотность» в общее образование </vt:lpstr>
      <vt:lpstr> Федеральный государственный образовательный стандарт  (обновленный, 2021) </vt:lpstr>
      <vt:lpstr>Презентация PowerPoint</vt:lpstr>
      <vt:lpstr>Формирование ФГ на уроках </vt:lpstr>
      <vt:lpstr>Формирование ФГ на уроках </vt:lpstr>
      <vt:lpstr>Педагогические технологии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Балан</dc:creator>
  <cp:lastModifiedBy>Лариса Павловна</cp:lastModifiedBy>
  <cp:revision>11</cp:revision>
  <dcterms:created xsi:type="dcterms:W3CDTF">2023-03-20T15:43:41Z</dcterms:created>
  <dcterms:modified xsi:type="dcterms:W3CDTF">2023-03-21T12:30:01Z</dcterms:modified>
</cp:coreProperties>
</file>