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DDFB6-2CD5-422F-8D26-F3151E66AEB7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041D-EF68-4727-B5CF-B927F21BE7E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787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DDFB6-2CD5-422F-8D26-F3151E66AEB7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041D-EF68-4727-B5CF-B927F21BE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476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DDFB6-2CD5-422F-8D26-F3151E66AEB7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041D-EF68-4727-B5CF-B927F21BE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263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DDFB6-2CD5-422F-8D26-F3151E66AEB7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041D-EF68-4727-B5CF-B927F21BE7E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5661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DDFB6-2CD5-422F-8D26-F3151E66AEB7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041D-EF68-4727-B5CF-B927F21BE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19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DDFB6-2CD5-422F-8D26-F3151E66AEB7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041D-EF68-4727-B5CF-B927F21BE7E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6439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DDFB6-2CD5-422F-8D26-F3151E66AEB7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041D-EF68-4727-B5CF-B927F21BE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112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DDFB6-2CD5-422F-8D26-F3151E66AEB7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041D-EF68-4727-B5CF-B927F21BE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703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DDFB6-2CD5-422F-8D26-F3151E66AEB7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041D-EF68-4727-B5CF-B927F21BE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77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DDFB6-2CD5-422F-8D26-F3151E66AEB7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041D-EF68-4727-B5CF-B927F21BE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401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DDFB6-2CD5-422F-8D26-F3151E66AEB7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041D-EF68-4727-B5CF-B927F21BE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997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DDFB6-2CD5-422F-8D26-F3151E66AEB7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041D-EF68-4727-B5CF-B927F21BE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464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DDFB6-2CD5-422F-8D26-F3151E66AEB7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041D-EF68-4727-B5CF-B927F21BE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719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DDFB6-2CD5-422F-8D26-F3151E66AEB7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041D-EF68-4727-B5CF-B927F21BE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053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DDFB6-2CD5-422F-8D26-F3151E66AEB7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041D-EF68-4727-B5CF-B927F21BE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00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DDFB6-2CD5-422F-8D26-F3151E66AEB7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041D-EF68-4727-B5CF-B927F21BE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878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DDFB6-2CD5-422F-8D26-F3151E66AEB7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2041D-EF68-4727-B5CF-B927F21BE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47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30DDFB6-2CD5-422F-8D26-F3151E66AEB7}" type="datetimeFigureOut">
              <a:rPr lang="ru-RU" smtClean="0"/>
              <a:t>17.04.2025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6B2041D-EF68-4727-B5CF-B927F21BE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4537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359696" y="116632"/>
            <a:ext cx="6120680" cy="11521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МУНИЦИПАЛЬНОЕ БЮДЖЕТНОЕ ОБЩЕОБРАЗОВАТЕЛЬНОЕ УЧРЕЖДЕНИЕ «СРЕДНЯЯ ОБЩЕОБРАЗОВАТЕЛЬНАЯ ШКОЛА – ДЕТСКИЙ САД КОМБИНИРОВАННОГО ВИДА № 6 </a:t>
            </a:r>
          </a:p>
          <a:p>
            <a:pPr algn="ctr"/>
            <a:r>
              <a:rPr lang="ru-RU" sz="1200" dirty="0"/>
              <a:t>С УГЛУБЛЕННЫМ ИЗУЧЕНИЕМ АНГЛИЙСКОГО ЯЗЫКА» </a:t>
            </a:r>
          </a:p>
          <a:p>
            <a:pPr algn="ctr"/>
            <a:r>
              <a:rPr lang="ru-RU" sz="1200" dirty="0"/>
              <a:t>МУНИЦИПАЛЬНОГО ОБРАЗОВАНИЯ ГОРОДСКОЙ ОКРУГ</a:t>
            </a:r>
          </a:p>
          <a:p>
            <a:pPr algn="ctr"/>
            <a:r>
              <a:rPr lang="ru-RU" sz="1200" dirty="0"/>
              <a:t> СИМФЕРОПОЛЬ РЕСПУБЛИКИ КРЫМ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71664" y="1700808"/>
            <a:ext cx="6552728" cy="17064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Неделя инклюзивного образования</a:t>
            </a:r>
          </a:p>
          <a:p>
            <a:pPr algn="ctr"/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«Разные возможности – равные права»</a:t>
            </a: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70" y="3839344"/>
            <a:ext cx="10668000" cy="29312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194588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97" y="682388"/>
            <a:ext cx="4567449" cy="34255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Скругленный прямоугольник 2"/>
          <p:cNvSpPr/>
          <p:nvPr/>
        </p:nvSpPr>
        <p:spPr>
          <a:xfrm>
            <a:off x="1228299" y="4449169"/>
            <a:ext cx="3671247" cy="14330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Итог беседы по картинкам «Мы такие разные»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923" y="799429"/>
            <a:ext cx="5096619" cy="23532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6934608" y="3391467"/>
            <a:ext cx="3671247" cy="14330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Коллективное рисование «Цветик-</a:t>
            </a:r>
            <a:r>
              <a:rPr lang="ru-RU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семицветик</a:t>
            </a: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»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419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44" y="141404"/>
            <a:ext cx="3558371" cy="47444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641444" y="5220268"/>
            <a:ext cx="3671247" cy="14330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Игра: « С закрытыми глазами угадай предмет »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500" y="354841"/>
            <a:ext cx="5359021" cy="40192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5652447" y="4676633"/>
            <a:ext cx="3671247" cy="14330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Коллективная аппликация: «Мир для всех»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49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845" y="232012"/>
            <a:ext cx="2706886" cy="48108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65290" y="838200"/>
            <a:ext cx="4849507" cy="36371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1201002" y="5220268"/>
            <a:ext cx="3671247" cy="14330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Коллективное рисование «Доброта в моём сердце»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654419" y="5220268"/>
            <a:ext cx="3671247" cy="14330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Рисование карандашами «Мир добрых людей»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00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69" y="395784"/>
            <a:ext cx="2584828" cy="57440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662" y="748980"/>
            <a:ext cx="3036575" cy="53908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Выноска со стрелкой влево 6"/>
          <p:cNvSpPr/>
          <p:nvPr/>
        </p:nvSpPr>
        <p:spPr>
          <a:xfrm>
            <a:off x="3575713" y="748981"/>
            <a:ext cx="3630305" cy="1898686"/>
          </a:xfrm>
          <a:prstGeom prst="left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Тренинг на развитие </a:t>
            </a:r>
            <a:r>
              <a:rPr lang="ru-RU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эмпатии</a:t>
            </a: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« Миром правит доброта »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Выноска со стрелкой вправо 7"/>
          <p:cNvSpPr/>
          <p:nvPr/>
        </p:nvSpPr>
        <p:spPr>
          <a:xfrm>
            <a:off x="3875964" y="3261814"/>
            <a:ext cx="3817209" cy="1774209"/>
          </a:xfrm>
          <a:prstGeom prst="right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Игра « Уроки доброты »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967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39" y="498143"/>
            <a:ext cx="7297003" cy="54727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Скругленный прямоугольник 2"/>
          <p:cNvSpPr/>
          <p:nvPr/>
        </p:nvSpPr>
        <p:spPr>
          <a:xfrm>
            <a:off x="8325133" y="1494429"/>
            <a:ext cx="3671247" cy="14330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Аппликация: « Мы все разные и это прекрасно »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422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902" y="103169"/>
            <a:ext cx="6642643" cy="66478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3884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инклюзия\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776" y="552733"/>
            <a:ext cx="7797422" cy="58480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33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35</TotalTime>
  <Words>109</Words>
  <Application>Microsoft Office PowerPoint</Application>
  <PresentationFormat>Широкоэкранный</PresentationFormat>
  <Paragraphs>15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Century Gothic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9</cp:revision>
  <dcterms:created xsi:type="dcterms:W3CDTF">2025-04-17T12:18:36Z</dcterms:created>
  <dcterms:modified xsi:type="dcterms:W3CDTF">2025-04-17T12:54:31Z</dcterms:modified>
</cp:coreProperties>
</file>