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70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F82F6-CEAA-4A97-B6CC-40EE5382E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064" y="2425339"/>
            <a:ext cx="7419114" cy="27214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C00000"/>
                </a:solidFill>
              </a:rPr>
              <a:t>ВСЕРОССИЙСКИЙ УРОК «ЭКОЛЯТА – МОЛОДЫЕ ЗАЩИТНИКИ ПРИРОДЫ» на тему: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00B050"/>
                </a:solidFill>
              </a:rPr>
              <a:t>ПРОЕКТ «ЧУДО – ОГОРОД НА ОКОШКЕ РАСТЁТ»</a:t>
            </a:r>
            <a:br>
              <a:rPr lang="ru-RU" sz="3200" b="1" dirty="0">
                <a:solidFill>
                  <a:srgbClr val="00B050"/>
                </a:solidFill>
              </a:rPr>
            </a:br>
            <a:r>
              <a:rPr lang="ru-RU" sz="2000" i="1" dirty="0"/>
              <a:t>в старшей группе «Игрушки»</a:t>
            </a:r>
            <a:br>
              <a:rPr lang="ru-RU" sz="2000" i="1" dirty="0"/>
            </a:br>
            <a:endParaRPr lang="ru-RU" sz="2800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0F9236-3E12-40A0-9C15-5134DE5A5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14" y="5016138"/>
            <a:ext cx="8689976" cy="105155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Воспитатель: </a:t>
            </a:r>
            <a:r>
              <a:rPr lang="ru-RU" sz="1800" b="1" dirty="0" err="1">
                <a:solidFill>
                  <a:schemeClr val="tx1"/>
                </a:solidFill>
              </a:rPr>
              <a:t>Вартанова</a:t>
            </a:r>
            <a:r>
              <a:rPr lang="ru-RU" sz="1800" b="1" dirty="0">
                <a:solidFill>
                  <a:schemeClr val="tx1"/>
                </a:solidFill>
              </a:rPr>
              <a:t> И.Н. </a:t>
            </a:r>
          </a:p>
          <a:p>
            <a:r>
              <a:rPr lang="ru-RU" sz="1400" dirty="0">
                <a:solidFill>
                  <a:schemeClr val="tx1"/>
                </a:solidFill>
              </a:rPr>
              <a:t>МБДОУ детский сад комбинированного вида №5 «Берёзка» г. Белогорска Республики Крым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AABD2C-DAFA-4C15-9EFB-41C44A32A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28" y="1750422"/>
            <a:ext cx="3135087" cy="28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E7D8B-8618-4ABE-9CEE-FABBB416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5" y="0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Пророщенная фасоль: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8E9F915-BC68-4C36-97D3-DBDCA5A1B2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1664" y="1272709"/>
            <a:ext cx="4504507" cy="2418465"/>
          </a:xfrm>
          <a:prstGeom prst="rect">
            <a:avLst/>
          </a:prstGeom>
        </p:spPr>
      </p:pic>
      <p:pic>
        <p:nvPicPr>
          <p:cNvPr id="4098" name="Picture 2" descr="Проращивание фасоли для чего это нужно? , Суперфуд , Здоровый образ жизни ,  Мама Чита - городской портал родителей">
            <a:extLst>
              <a:ext uri="{FF2B5EF4-FFF2-40B4-BE49-F238E27FC236}">
                <a16:creationId xmlns:a16="http://schemas.microsoft.com/office/drawing/2014/main" id="{1D6C786F-71E7-4811-B6D5-0A09E8FBB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3" y="3880620"/>
            <a:ext cx="4504507" cy="28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DFA8F-D571-4D4A-A35E-48D1FD348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287" y="1365296"/>
            <a:ext cx="3347579" cy="22317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E227D0-B5BF-4982-A6E3-8F3466844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71286" y="3880620"/>
            <a:ext cx="3347580" cy="2695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C79FF7-0D21-49E2-8E7F-AEDF66109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384" y="1648899"/>
            <a:ext cx="3282043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0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B966D-56C0-414F-8697-618F4807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494" y="136829"/>
            <a:ext cx="10364451" cy="110849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Физминутка «Комнатные растения»: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789DBB-C475-40F5-864F-2DB0859DBA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149531"/>
            <a:ext cx="6505929" cy="555606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Говорит цветку цветок: «Подними-ка свой листок». </a:t>
            </a:r>
          </a:p>
          <a:p>
            <a:pPr marL="0" indent="0">
              <a:buNone/>
            </a:pPr>
            <a:r>
              <a:rPr lang="ru-RU" b="1" i="1" dirty="0"/>
              <a:t>(дети поднимают и опускают руки)</a:t>
            </a:r>
          </a:p>
          <a:p>
            <a:r>
              <a:rPr lang="ru-RU" dirty="0"/>
              <a:t>Выйди на дорожку Да притопни ножкой </a:t>
            </a:r>
          </a:p>
          <a:p>
            <a:pPr marL="0" indent="0">
              <a:buNone/>
            </a:pPr>
            <a:r>
              <a:rPr lang="ru-RU" b="1" i="1" dirty="0"/>
              <a:t>(дети шагают на месте, высоко поднимая колени)</a:t>
            </a:r>
          </a:p>
          <a:p>
            <a:r>
              <a:rPr lang="ru-RU" dirty="0"/>
              <a:t>Да головкой покачай, Утром солнышко встречай</a:t>
            </a:r>
          </a:p>
          <a:p>
            <a:pPr marL="0" indent="0">
              <a:buNone/>
            </a:pPr>
            <a:r>
              <a:rPr lang="ru-RU" b="1" i="1" dirty="0"/>
              <a:t>(вращение головой)</a:t>
            </a:r>
          </a:p>
          <a:p>
            <a:r>
              <a:rPr lang="ru-RU" dirty="0"/>
              <a:t>Стебель наклони слегка -Вот зарядка для цветка.</a:t>
            </a:r>
          </a:p>
          <a:p>
            <a:pPr marL="0" indent="0">
              <a:buNone/>
            </a:pPr>
            <a:r>
              <a:rPr lang="ru-RU" b="1" i="1" dirty="0"/>
              <a:t>(наклоны)</a:t>
            </a:r>
          </a:p>
          <a:p>
            <a:r>
              <a:rPr lang="ru-RU" dirty="0"/>
              <a:t>А теперь росой умойся, Отряхнись и успокойся.</a:t>
            </a:r>
          </a:p>
          <a:p>
            <a:pPr marL="0" indent="0">
              <a:buNone/>
            </a:pPr>
            <a:r>
              <a:rPr lang="ru-RU" b="1" i="1" dirty="0"/>
              <a:t>(встряхивание кистями рук)</a:t>
            </a:r>
          </a:p>
          <a:p>
            <a:r>
              <a:rPr lang="ru-RU" dirty="0"/>
              <a:t>Наконец готовы все День встречать во всей красе.</a:t>
            </a:r>
          </a:p>
          <a:p>
            <a:pPr marL="0" indent="0">
              <a:buNone/>
            </a:pPr>
            <a:r>
              <a:rPr lang="ru-RU" b="1" i="1" dirty="0"/>
              <a:t>(потягиваются)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C3E70-2501-4193-8AB4-E241365B6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554" y="1402080"/>
            <a:ext cx="3897086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0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CA9A3-45AB-40C5-AF05-76DEE305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Посадка семян: «Юные садоводы»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1AD6A-2C50-48A5-83DB-20106C01EE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15590"/>
            <a:ext cx="10363826" cy="40756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/>
              <a:t>дети выполняют посадку семени фасоли поэтапно</a:t>
            </a:r>
          </a:p>
          <a:p>
            <a:r>
              <a:rPr lang="ru-RU" dirty="0"/>
              <a:t>Давайте посадим с вами наше растение:</a:t>
            </a:r>
          </a:p>
          <a:p>
            <a:r>
              <a:rPr lang="ru-RU" dirty="0"/>
              <a:t>Возьмите стаканчик для посадки, и насыпьте на дно керамзит.</a:t>
            </a:r>
          </a:p>
          <a:p>
            <a:r>
              <a:rPr lang="ru-RU" dirty="0"/>
              <a:t>С помощью совочка наполните стаканчик землёй так, чтобы она не доставала до края стаканчика.</a:t>
            </a:r>
          </a:p>
          <a:p>
            <a:r>
              <a:rPr lang="ru-RU" dirty="0"/>
              <a:t>Положите семечко в середину стаканчика и слегка присыпьте землёй.</a:t>
            </a:r>
          </a:p>
          <a:p>
            <a:r>
              <a:rPr lang="ru-RU" dirty="0"/>
              <a:t>Аккуратно теперь полейте наше будущее растение.</a:t>
            </a:r>
          </a:p>
          <a:p>
            <a:r>
              <a:rPr lang="ru-RU" dirty="0"/>
              <a:t>Осторожно разрыхлите землю грабельками.</a:t>
            </a:r>
          </a:p>
          <a:p>
            <a:r>
              <a:rPr lang="ru-RU" dirty="0"/>
              <a:t>А теперь давайте поставим стаканчики на подоконник.</a:t>
            </a:r>
          </a:p>
          <a:p>
            <a:r>
              <a:rPr lang="ru-RU" dirty="0"/>
              <a:t>И, конечно, надо вымыть руки и убрать за собой рабочее место.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94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551AA-6F08-41EA-9741-861C34FB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Наблюдение за растущей фасолью: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B6BF3DF5-D78D-4710-ADEA-43B88D9C1CE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492272" y="2214694"/>
            <a:ext cx="2922936" cy="3897249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06CB4B-1969-4466-A146-82EE5390E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621" y="2020753"/>
            <a:ext cx="4679158" cy="35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90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551AA-6F08-41EA-9741-861C34FB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Наблюдение за растущей фасолью: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01DEC7-5348-4D6F-859B-CCCD5C54E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152" y="1887606"/>
            <a:ext cx="3105695" cy="41409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495D1-B092-4E67-8F4D-B02D9452B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141" y="2069553"/>
            <a:ext cx="4285859" cy="3212870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B6BF3DF5-D78D-4710-ADEA-43B88D9C1CE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14556" y="1826813"/>
            <a:ext cx="2922936" cy="3897249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06CB4B-1969-4466-A146-82EE5390E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530" y="2214694"/>
            <a:ext cx="4679158" cy="350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8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551AA-6F08-41EA-9741-861C34FB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Наблюдение за растущей фасолью: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CE689B4-DECB-47E6-B941-79B69CDDCDF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77275" y="2330982"/>
            <a:ext cx="3143990" cy="419198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E8949E-6ADB-4849-8361-A9C038FB6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34" y="1835598"/>
            <a:ext cx="3887066" cy="51827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3CBA54-BA1D-4015-9DF0-28C92FC86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75" y="2501807"/>
            <a:ext cx="3054361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пасибо за внимание зеленое - фото и картинки abrakadabra.fun">
            <a:extLst>
              <a:ext uri="{FF2B5EF4-FFF2-40B4-BE49-F238E27FC236}">
                <a16:creationId xmlns:a16="http://schemas.microsoft.com/office/drawing/2014/main" id="{547A305C-EA5E-409B-8718-DA15B836B39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14" y="0"/>
            <a:ext cx="8931872" cy="671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286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F7717-D465-4712-8FF8-74E83592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О проекте: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A97D7D-D574-4150-BD47-0CA74223B6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11680"/>
            <a:ext cx="10363826" cy="3779519"/>
          </a:xfrm>
        </p:spPr>
        <p:txBody>
          <a:bodyPr/>
          <a:lstStyle/>
          <a:p>
            <a:r>
              <a:rPr lang="ru-RU" b="1" dirty="0"/>
              <a:t>Участники проекта</a:t>
            </a:r>
            <a:r>
              <a:rPr lang="ru-RU" dirty="0"/>
              <a:t>: дети старшего возраста группы «Игрушки», родители воспитанников группы, воспитатель </a:t>
            </a:r>
            <a:r>
              <a:rPr lang="ru-RU" dirty="0" err="1"/>
              <a:t>Вартанова</a:t>
            </a:r>
            <a:r>
              <a:rPr lang="ru-RU" dirty="0"/>
              <a:t> Ирина Николаевна.</a:t>
            </a:r>
          </a:p>
          <a:p>
            <a:r>
              <a:rPr lang="ru-RU" b="1" dirty="0"/>
              <a:t>Продолжительность проекта</a:t>
            </a:r>
            <a:r>
              <a:rPr lang="ru-RU" dirty="0"/>
              <a:t>: краткосрочный</a:t>
            </a:r>
          </a:p>
          <a:p>
            <a:r>
              <a:rPr lang="ru-RU" b="1" dirty="0"/>
              <a:t>Сроки реализации</a:t>
            </a:r>
            <a:r>
              <a:rPr lang="ru-RU" dirty="0"/>
              <a:t>: с 5 сентября по 15 сентября 2022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30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4B24C-2381-4EC6-9242-424C6722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Цель и задачи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D1C802-3355-45CC-8BF9-F5988DCF86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Цель: </a:t>
            </a:r>
            <a:r>
              <a:rPr lang="ru-RU" dirty="0"/>
              <a:t>познакомить дошкольников с законами природы на примере произрастания растения из семени и правилами самостоятельного выращивания растения и ухода за ним.</a:t>
            </a:r>
          </a:p>
          <a:p>
            <a:pPr marL="0" indent="0">
              <a:buNone/>
            </a:pPr>
            <a:r>
              <a:rPr lang="ru-RU" b="1" dirty="0"/>
              <a:t>Задачи:</a:t>
            </a:r>
          </a:p>
          <a:p>
            <a:r>
              <a:rPr lang="ru-RU" dirty="0"/>
              <a:t>познакомить с технологией выращивания растений из семян в комнатных условиях;</a:t>
            </a:r>
          </a:p>
          <a:p>
            <a:r>
              <a:rPr lang="ru-RU" dirty="0"/>
              <a:t>расширить знания детей о культурных растениях;</a:t>
            </a:r>
          </a:p>
          <a:p>
            <a:r>
              <a:rPr lang="ru-RU" dirty="0"/>
              <a:t>расширить представлений о растениях, которые можно вырастить в комнатных условиях;</a:t>
            </a:r>
          </a:p>
          <a:p>
            <a:r>
              <a:rPr lang="ru-RU" dirty="0"/>
              <a:t>закрепить навыки ухода за растениями; формировать познавательный интерес к изучению окружающего мира.</a:t>
            </a:r>
          </a:p>
          <a:p>
            <a:r>
              <a:rPr lang="ru-RU" dirty="0"/>
              <a:t>воспитывать уважение к труду, бережное отношение к его результатам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36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9FFE8-2C42-45AE-A50B-FF59035E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Оборудование и материалы: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CEFBAB-175C-4FD2-BF2E-6CA41DD57A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Проектор и экран, ноутбук.</a:t>
            </a:r>
          </a:p>
          <a:p>
            <a:r>
              <a:rPr lang="ru-RU" dirty="0"/>
              <a:t>Презентация по теме урока.</a:t>
            </a:r>
          </a:p>
          <a:p>
            <a:r>
              <a:rPr lang="ru-RU" dirty="0"/>
              <a:t>Горшочки, совочки, лейки.</a:t>
            </a:r>
          </a:p>
          <a:p>
            <a:r>
              <a:rPr lang="ru-RU" dirty="0" err="1"/>
              <a:t>Почвогрунт</a:t>
            </a:r>
            <a:r>
              <a:rPr lang="ru-RU" dirty="0"/>
              <a:t>, дренаж, набор семян.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66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2C930-467F-4CED-B080-9CB49E87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4049"/>
            <a:ext cx="10364451" cy="1144969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Игры и задания: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98ED60-E576-490B-A235-472926724D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77790"/>
            <a:ext cx="10363826" cy="4783673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highlight>
                  <a:srgbClr val="FFFF00"/>
                </a:highlight>
              </a:rPr>
              <a:t>Игра « Найди растение»</a:t>
            </a:r>
          </a:p>
          <a:p>
            <a:pPr marL="0" indent="0">
              <a:buNone/>
            </a:pPr>
            <a:r>
              <a:rPr lang="ru-RU" i="1" dirty="0"/>
              <a:t>Педагог предлагает посмотреть на экран, на котором  изображены фотографии комнатных растений ( кактус, герань, фиалка, фикус, орхидея), назвать их и показать каждое из растений на экране.</a:t>
            </a:r>
          </a:p>
          <a:p>
            <a:r>
              <a:rPr lang="ru-RU" dirty="0">
                <a:highlight>
                  <a:srgbClr val="FFFF00"/>
                </a:highlight>
              </a:rPr>
              <a:t>Игра: «Что для чего?»</a:t>
            </a:r>
          </a:p>
          <a:p>
            <a:pPr marL="0" indent="0">
              <a:buNone/>
            </a:pPr>
            <a:r>
              <a:rPr lang="ru-RU" i="1" dirty="0"/>
              <a:t>Педагог задаёт вопрос, дети называют подходящий садовый инвентарь и находят картинку на экране.</a:t>
            </a:r>
          </a:p>
          <a:p>
            <a:r>
              <a:rPr lang="ru-RU" dirty="0">
                <a:highlight>
                  <a:srgbClr val="FFFF00"/>
                </a:highlight>
              </a:rPr>
              <a:t>Видеоролик « Чудесное превращение: от семечка до плода»</a:t>
            </a:r>
          </a:p>
          <a:p>
            <a:r>
              <a:rPr lang="ru-RU" dirty="0">
                <a:highlight>
                  <a:srgbClr val="FFFF00"/>
                </a:highlight>
              </a:rPr>
              <a:t>Игра «Разные семена»</a:t>
            </a:r>
          </a:p>
          <a:p>
            <a:pPr marL="0" indent="0">
              <a:buNone/>
            </a:pPr>
            <a:r>
              <a:rPr lang="ru-RU" i="1" dirty="0"/>
              <a:t>Золушка хотела посадить в саду фасоль и горох. Но прибежала мышка и опрокинула стаканчики, и семена смешались. Давайте поможем Золушке разобрать семена по стаканчикам. Обратите внимание, как отличаются друг от друга семена гороха  и фасоли, какая у них форма, какой цвет, какие они на ощупь.</a:t>
            </a:r>
          </a:p>
          <a:p>
            <a:pPr marL="0" indent="0">
              <a:buNone/>
            </a:pPr>
            <a:r>
              <a:rPr lang="ru-RU" i="1" dirty="0"/>
              <a:t> Дети делятся на две группы и разбирают семена гороха и фасоли по стаканчикам, кто  быстрее и правильнее разложит семена.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97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62050-8B0B-4AA4-88A3-DE2DEF2C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83089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«Найди растение»: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ACCECA-B7AE-409F-BFDA-6C98D501BB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121874"/>
            <a:ext cx="10363826" cy="4669325"/>
          </a:xfrm>
        </p:spPr>
        <p:txBody>
          <a:bodyPr/>
          <a:lstStyle/>
          <a:p>
            <a:r>
              <a:rPr lang="ru-RU" sz="1800" i="1" dirty="0"/>
              <a:t>Педагог предлагает посмотреть на экран, на котором  изображены фотографии комнатных растений ( кактус, герань, фиалка, фикус, орхидея), назвать их и показать каждое из растений на экране.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2EFD3E-E28E-4A6A-98AD-075323FA7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88" y="3429000"/>
            <a:ext cx="2217148" cy="29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Цветок герань, или пеларгония. Советы по уходу для начинающих">
            <a:extLst>
              <a:ext uri="{FF2B5EF4-FFF2-40B4-BE49-F238E27FC236}">
                <a16:creationId xmlns:a16="http://schemas.microsoft.com/office/drawing/2014/main" id="{D962D8FE-8C7D-4C0D-9417-32409F032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77" y="2265169"/>
            <a:ext cx="2714276" cy="23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Более 3 000 работ на тему «фикус каучуконосный»: стоковые ...">
            <a:extLst>
              <a:ext uri="{FF2B5EF4-FFF2-40B4-BE49-F238E27FC236}">
                <a16:creationId xmlns:a16="http://schemas.microsoft.com/office/drawing/2014/main" id="{8DE0B6EF-D24F-4C66-9924-913FCB17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29" y="1936222"/>
            <a:ext cx="2445680" cy="303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иалки: уход и размножение в домашних условиях, пересадка и размножение">
            <a:extLst>
              <a:ext uri="{FF2B5EF4-FFF2-40B4-BE49-F238E27FC236}">
                <a16:creationId xmlns:a16="http://schemas.microsoft.com/office/drawing/2014/main" id="{34303675-BCA3-4477-ACAF-FED8C2F7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07" y="4032400"/>
            <a:ext cx="2528192" cy="26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лезное о цветах » Орхидея- выбор, уход - FloraHimki.ru">
            <a:extLst>
              <a:ext uri="{FF2B5EF4-FFF2-40B4-BE49-F238E27FC236}">
                <a16:creationId xmlns:a16="http://schemas.microsoft.com/office/drawing/2014/main" id="{5632D5D3-54E9-408E-BA08-D5232926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634" y="3604809"/>
            <a:ext cx="2361692" cy="29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4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4E12A-1AF4-451C-8742-458C7006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Игра: «Что для чего?»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ED36A-A8A2-445D-88C2-20B9BDC688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7019" y="1716946"/>
            <a:ext cx="6645266" cy="4126505"/>
          </a:xfrm>
        </p:spPr>
        <p:txBody>
          <a:bodyPr>
            <a:normAutofit fontScale="92500"/>
          </a:bodyPr>
          <a:lstStyle/>
          <a:p>
            <a:r>
              <a:rPr lang="ru-RU" dirty="0"/>
              <a:t>Педагог задаёт вопрос, дети называют подходящий садовый инвентарь и находят картинку на экране.</a:t>
            </a:r>
          </a:p>
          <a:p>
            <a:r>
              <a:rPr lang="ru-RU" dirty="0"/>
              <a:t>Если нам нужно пересыпать землю в горшочек, что мы возьмём? (совок)</a:t>
            </a:r>
          </a:p>
          <a:p>
            <a:r>
              <a:rPr lang="ru-RU" dirty="0"/>
              <a:t>Если нам нужно полить растение, что мы возьмём? (лейку)</a:t>
            </a:r>
          </a:p>
          <a:p>
            <a:r>
              <a:rPr lang="ru-RU" dirty="0"/>
              <a:t>Если нужно сделать в земле ямку, что мы возьмём? (совок)</a:t>
            </a:r>
          </a:p>
          <a:p>
            <a:r>
              <a:rPr lang="ru-RU" dirty="0"/>
              <a:t>Если нам нужно прорыхлить землю в горшочке, что мы возьмём? (грабельки)</a:t>
            </a:r>
          </a:p>
          <a:p>
            <a:endParaRPr lang="ru-RU" dirty="0"/>
          </a:p>
        </p:txBody>
      </p:sp>
      <p:pic>
        <p:nvPicPr>
          <p:cNvPr id="2052" name="Picture 4" descr="горшок для цветов tarragon d250, 7л со вставкой (серый) купить недорого в  интернет-магазине">
            <a:extLst>
              <a:ext uri="{FF2B5EF4-FFF2-40B4-BE49-F238E27FC236}">
                <a16:creationId xmlns:a16="http://schemas.microsoft.com/office/drawing/2014/main" id="{5876E6FA-7597-43E8-A3D6-78955C63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101" y="4963009"/>
            <a:ext cx="1596178" cy="15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▷ Совок для цветов ручной Gardena Classic Ergo, 8 см (08950-20.000.00)  купить в Харькове, Киеве по цене 265 ₴ грн - Click.ua">
            <a:extLst>
              <a:ext uri="{FF2B5EF4-FFF2-40B4-BE49-F238E27FC236}">
                <a16:creationId xmlns:a16="http://schemas.microsoft.com/office/drawing/2014/main" id="{E5341C78-FF00-4BC9-BCE5-79AA0CA3D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220" y="3534518"/>
            <a:ext cx="2175765" cy="171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Грабельки 270мм, покрытие - эпоксидная смола, купить по низкой цене в Vist  market |71-866|">
            <a:extLst>
              <a:ext uri="{FF2B5EF4-FFF2-40B4-BE49-F238E27FC236}">
                <a16:creationId xmlns:a16="http://schemas.microsoft.com/office/drawing/2014/main" id="{9F69FE01-E179-4862-9612-811EAA0D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31" y="517513"/>
            <a:ext cx="1798184" cy="179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авильная лейка для полива домашних цветов советы и рекомендации по уходу  для садоводов">
            <a:extLst>
              <a:ext uri="{FF2B5EF4-FFF2-40B4-BE49-F238E27FC236}">
                <a16:creationId xmlns:a16="http://schemas.microsoft.com/office/drawing/2014/main" id="{6D460970-AE6C-49BD-B1DB-F6E300AD5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256" y="1719274"/>
            <a:ext cx="2205460" cy="15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4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9EC9F-465F-4945-BA17-224F6399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44048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«Разные семена»: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E75FF0-F769-425A-9213-65076AC55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042136"/>
            <a:ext cx="7350661" cy="2928973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/>
              <a:t>Золушка хотела посадить в саду фасоль и горох. Но прибежала мышка и опрокинула стаканчики, и семена смешались. Давайте поможем Золушке разобрать семена по стаканчикам. Обратите внимание, как отличаются друг от друга семена гороха  и фасоли, какая у них форма, какой цвет, какие они на ощупь.</a:t>
            </a:r>
          </a:p>
          <a:p>
            <a:r>
              <a:rPr lang="ru-RU" i="1" dirty="0"/>
              <a:t> Дети делятся на две группы и разбирают семена гороха и фасоли по стаканчикам, кто  быстрее и правильнее разложит семена.</a:t>
            </a:r>
          </a:p>
          <a:p>
            <a:endParaRPr lang="ru-RU" dirty="0"/>
          </a:p>
        </p:txBody>
      </p:sp>
      <p:pic>
        <p:nvPicPr>
          <p:cNvPr id="3074" name="Picture 2" descr="Горох Сами с усами, 25 г, безлисточковый Аэлита 50345353 купить за 116 ₽ в  интернет-магазине Wildberries">
            <a:extLst>
              <a:ext uri="{FF2B5EF4-FFF2-40B4-BE49-F238E27FC236}">
                <a16:creationId xmlns:a16="http://schemas.microsoft.com/office/drawing/2014/main" id="{DEE4E74D-08F3-4AEB-817F-4A07ACF4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69" y="777790"/>
            <a:ext cx="2856411" cy="38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51CD35-9DFE-4956-A33D-A28AEDDC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488" y="3837006"/>
            <a:ext cx="2776946" cy="2776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7FFBAF-1CD3-4D42-B23E-42507007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48" y="4446125"/>
            <a:ext cx="3792855" cy="16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1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FB084-E009-4CA2-9284-1CAC9D6F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Видеоролик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«Чудесное превращение: от семечка до плода»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88E7D2-CDAE-4579-8797-E67636419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4140" y="2036166"/>
            <a:ext cx="7054569" cy="3798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Беседа по содержанию видеоролика</a:t>
            </a:r>
            <a:r>
              <a:rPr lang="ru-RU" dirty="0"/>
              <a:t>:</a:t>
            </a:r>
          </a:p>
          <a:p>
            <a:r>
              <a:rPr lang="ru-RU" dirty="0"/>
              <a:t>Что помогло семени проснуться? (вода, тепло, воздух)</a:t>
            </a:r>
          </a:p>
          <a:p>
            <a:r>
              <a:rPr lang="ru-RU" dirty="0"/>
              <a:t>Что произошло с семечком дальше?</a:t>
            </a:r>
          </a:p>
          <a:p>
            <a:r>
              <a:rPr lang="ru-RU" dirty="0"/>
              <a:t>Почему корни всех растений растут вниз, а ростки тянуться вверх?</a:t>
            </a:r>
          </a:p>
          <a:p>
            <a:r>
              <a:rPr lang="ru-RU" dirty="0"/>
              <a:t>Какое чудесное превращение произошло с семечком?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E676AC-EC78-41E8-9B8C-756B08F17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835" y="2036166"/>
            <a:ext cx="4163038" cy="36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9958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79</TotalTime>
  <Words>808</Words>
  <Application>Microsoft Office PowerPoint</Application>
  <PresentationFormat>Широкоэкранный</PresentationFormat>
  <Paragraphs>73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Tw Cen MT</vt:lpstr>
      <vt:lpstr>Капля</vt:lpstr>
      <vt:lpstr>ВСЕРОССИЙСКИЙ УРОК «ЭКОЛЯТА – МОЛОДЫЕ ЗАЩИТНИКИ ПРИРОДЫ» на тему: ПРОЕКТ «ЧУДО – ОГОРОД НА ОКОШКЕ РАСТЁТ» в старшей группе «Игрушки» </vt:lpstr>
      <vt:lpstr>О проекте:</vt:lpstr>
      <vt:lpstr>Цель и задачи проекта:</vt:lpstr>
      <vt:lpstr>Оборудование и материалы: </vt:lpstr>
      <vt:lpstr>Игры и задания:</vt:lpstr>
      <vt:lpstr>Игра «Найди растение»: </vt:lpstr>
      <vt:lpstr>Игра: «Что для чего?» </vt:lpstr>
      <vt:lpstr>Игра «Разные семена»: </vt:lpstr>
      <vt:lpstr>Видеоролик  «Чудесное превращение: от семечка до плода» </vt:lpstr>
      <vt:lpstr>Пророщенная фасоль:</vt:lpstr>
      <vt:lpstr>Физминутка «Комнатные растения»:</vt:lpstr>
      <vt:lpstr>Посадка семян: «Юные садоводы» </vt:lpstr>
      <vt:lpstr>Наблюдение за растущей фасолью:</vt:lpstr>
      <vt:lpstr>Наблюдение за растущей фасолью:</vt:lpstr>
      <vt:lpstr>Наблюдение за растущей фасолью: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УРОК «ЭКОЛЯТА – МОЛОДЫЕ ЗАЩИТНИКИ ПРИРОДЫ» на тему: ПРОЕКТ «ЧУДО – ОГОРОД НА ОКОШКЕ РАСТЁТ» в старшей группе «Игрушки» </dc:title>
  <dc:creator>SEMYA</dc:creator>
  <cp:lastModifiedBy>SEMYA</cp:lastModifiedBy>
  <cp:revision>30</cp:revision>
  <dcterms:created xsi:type="dcterms:W3CDTF">2023-08-08T15:42:35Z</dcterms:created>
  <dcterms:modified xsi:type="dcterms:W3CDTF">2023-08-08T17:01:39Z</dcterms:modified>
</cp:coreProperties>
</file>