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МБДОУ детский сад №5 «Березка»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810064" cy="161617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Г. Белогорск  Республика Крым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4400" b="1" dirty="0" smtClean="0"/>
              <a:t>группа «ПЧЕЛКИ»</a:t>
            </a:r>
            <a:endParaRPr lang="ru-RU" sz="4400" b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57201" y="548680"/>
            <a:ext cx="2602631" cy="547260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 нашей группе 30 человек. 18 девочек, моих белочек и 12 мальчиков - моих зайчиков. Ребята разные и озорные и тихие, и разговорчивые и молчуны. Они многого еще не умеют, и вокруг все для них новое и </a:t>
            </a:r>
            <a:r>
              <a:rPr lang="ru-RU" b="1" dirty="0" err="1" smtClean="0">
                <a:solidFill>
                  <a:srgbClr val="002060"/>
                </a:solidFill>
              </a:rPr>
              <a:t>необычное.В</a:t>
            </a:r>
            <a:r>
              <a:rPr lang="ru-RU" b="1" dirty="0" smtClean="0">
                <a:solidFill>
                  <a:srgbClr val="002060"/>
                </a:solidFill>
              </a:rPr>
              <a:t> детский сад они пришли трехлетними  крохами, практически не умеющие говорить, а уйдут -  первоклассники, сформированные личности. И это не волшебство, а ежедневный труд воспитателя. На протяжении нескольких лет воспитатель учит, заботится, развлекает, воспитывает, беспокоится, а самое главное – любит своих детей. Да, да своих детей. Они уже стали своими, ведь  большее время  мы проводим на работе чем дома. А в группе этих детей тридцать и каждый со своим характером, своими привычками, и надо каждому уделить внимание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8" name="Содержимое 7" descr="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5" y="824342"/>
            <a:ext cx="5616624" cy="4422246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47248" cy="541646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. 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Дети любят свой детский сад – здесь много игрушек, друзей, занятий по интересам, здесь есть у них «Вторые мамы», которые помогут им решить все проблемы,  поэтому часто родители вечером не могут увести своих детей домой. Воспитатель поможет, расскажет, научит … И так из года в год.       Во время выпускных утренников у воспитателей  слёзы на глазах. Их дети уходят в большую жизнь, но воспитатели помнят лица и имена детей и их родителей долгие годы. Это же их дети, дети «Дневных мам». Они гордятся успехам своих детей, рады их видеть. А однажды эти дети  своих  детей за руку приведут  в свой детский сад к своей воспитательнице. И тогда в душе у нас - Воспитателей, порхают бабочки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Содержимое 7" descr="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" y="980728"/>
            <a:ext cx="3932238" cy="3456384"/>
          </a:xfrm>
        </p:spPr>
      </p:pic>
      <p:pic>
        <p:nvPicPr>
          <p:cNvPr id="12" name="Содержимое 8" descr="1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79912" y="1628800"/>
            <a:ext cx="4794746" cy="3740076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любую погоду выходим гулять, и дождь нам не страшен и грязь!!</a:t>
            </a:r>
            <a:endParaRPr lang="ru-RU" dirty="0"/>
          </a:p>
        </p:txBody>
      </p:sp>
      <p:pic>
        <p:nvPicPr>
          <p:cNvPr id="5" name="Содержимое 4" descr="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4230389" cy="3316808"/>
          </a:xfrm>
        </p:spPr>
      </p:pic>
      <p:pic>
        <p:nvPicPr>
          <p:cNvPr id="8" name="Содержимое 7" descr="_60068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564904"/>
            <a:ext cx="4042792" cy="3096344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1" y="764704"/>
            <a:ext cx="4539635" cy="3600400"/>
          </a:xfrm>
        </p:spPr>
      </p:pic>
      <p:pic>
        <p:nvPicPr>
          <p:cNvPr id="6" name="Содержимое 5" descr="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988840"/>
            <a:ext cx="3791662" cy="3316982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01008"/>
            <a:ext cx="5688632" cy="253614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интересная и</a:t>
            </a:r>
            <a:br>
              <a:rPr lang="ru-RU" b="1" dirty="0" smtClean="0"/>
            </a:br>
            <a:r>
              <a:rPr lang="ru-RU" b="1" dirty="0" smtClean="0"/>
              <a:t>разная у нас образовательная деятельность.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980728"/>
            <a:ext cx="3932238" cy="2625424"/>
          </a:xfrm>
        </p:spPr>
      </p:pic>
      <p:pic>
        <p:nvPicPr>
          <p:cNvPr id="6" name="Содержимое 5" descr="2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0072" y="692696"/>
            <a:ext cx="3292079" cy="4389438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620688"/>
            <a:ext cx="4483761" cy="3362821"/>
          </a:xfrm>
        </p:spPr>
      </p:pic>
      <p:pic>
        <p:nvPicPr>
          <p:cNvPr id="6" name="Содержимое 5" descr="2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85786" y="3140967"/>
            <a:ext cx="4588872" cy="2499023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548681"/>
            <a:ext cx="4248472" cy="3024336"/>
          </a:xfrm>
        </p:spPr>
      </p:pic>
      <p:pic>
        <p:nvPicPr>
          <p:cNvPr id="6" name="Содержимое 5" descr="2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75989" y="2348880"/>
            <a:ext cx="4122672" cy="3168352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617538"/>
            <a:ext cx="4320480" cy="3240361"/>
          </a:xfrm>
        </p:spPr>
      </p:pic>
      <p:pic>
        <p:nvPicPr>
          <p:cNvPr id="6" name="Содержимое 5" descr="2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1960" y="2132856"/>
            <a:ext cx="4464496" cy="3348372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и конечно любим просто так повеселиться!!!</a:t>
            </a:r>
            <a:endParaRPr lang="ru-RU" dirty="0"/>
          </a:p>
        </p:txBody>
      </p:sp>
      <p:pic>
        <p:nvPicPr>
          <p:cNvPr id="5" name="Содержимое 4" descr="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15128" y="530225"/>
            <a:ext cx="2930681" cy="4389438"/>
          </a:xfrm>
        </p:spPr>
      </p:pic>
      <p:pic>
        <p:nvPicPr>
          <p:cNvPr id="6" name="Содержимое 5" descr="3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6150" y="1412762"/>
            <a:ext cx="3930650" cy="2624364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Мы рады приветствовать Вас в группе «ПЧЕЛКИ»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19256" cy="639762"/>
          </a:xfrm>
        </p:spPr>
        <p:txBody>
          <a:bodyPr>
            <a:noAutofit/>
          </a:bodyPr>
          <a:lstStyle/>
          <a:p>
            <a:endParaRPr lang="ru-RU" sz="105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755576" y="579438"/>
            <a:ext cx="7828513" cy="905346"/>
          </a:xfrm>
        </p:spPr>
        <p:txBody>
          <a:bodyPr>
            <a:normAutofit fontScale="62500" lnSpcReduction="20000"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 </a:t>
            </a:r>
            <a:r>
              <a:rPr lang="ru-RU" sz="3400" dirty="0" smtClean="0">
                <a:solidFill>
                  <a:srgbClr val="002060"/>
                </a:solidFill>
              </a:rPr>
              <a:t>Заходите к нам в гости!! у нас очень хорошо, а главное царит дружелюбие и веселье</a:t>
            </a:r>
            <a:r>
              <a:rPr lang="ru-RU" sz="5100" i="1" dirty="0" smtClean="0">
                <a:solidFill>
                  <a:srgbClr val="002060"/>
                </a:solidFill>
              </a:rPr>
              <a:t> </a:t>
            </a:r>
            <a:endParaRPr lang="ru-RU" sz="14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860031" y="1556792"/>
            <a:ext cx="3724057" cy="3380968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Девиз группы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Пчёлка – ты, и пчёлка – я! </a:t>
            </a:r>
            <a:br>
              <a:rPr lang="ru-RU" b="1" dirty="0" smtClean="0"/>
            </a:br>
            <a:r>
              <a:rPr lang="ru-RU" b="1" dirty="0" smtClean="0"/>
              <a:t>Пчёлки – все мои друзья! </a:t>
            </a:r>
            <a:br>
              <a:rPr lang="ru-RU" b="1" dirty="0" smtClean="0"/>
            </a:br>
            <a:r>
              <a:rPr lang="ru-RU" b="1" dirty="0" smtClean="0"/>
              <a:t>Заниматься нам не лень! </a:t>
            </a:r>
            <a:br>
              <a:rPr lang="ru-RU" b="1" dirty="0" smtClean="0"/>
            </a:br>
            <a:r>
              <a:rPr lang="ru-RU" b="1" dirty="0" smtClean="0"/>
              <a:t>Пчёлки трудятся весь день! 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Весело в группе нам жить, </a:t>
            </a:r>
            <a:br>
              <a:rPr lang="ru-RU" b="1" dirty="0" smtClean="0"/>
            </a:br>
            <a:r>
              <a:rPr lang="ru-RU" b="1" dirty="0" smtClean="0"/>
              <a:t>Любим учиться играть и дружить. </a:t>
            </a:r>
            <a:br>
              <a:rPr lang="ru-RU" b="1" dirty="0" smtClean="0"/>
            </a:br>
            <a:r>
              <a:rPr lang="ru-RU" b="1" dirty="0" smtClean="0"/>
              <a:t>Будем, как пчелки в улье трудиться, </a:t>
            </a:r>
            <a:br>
              <a:rPr lang="ru-RU" b="1" dirty="0" smtClean="0"/>
            </a:br>
            <a:r>
              <a:rPr lang="ru-RU" b="1" dirty="0" smtClean="0"/>
              <a:t> Все это в жизни нам пригодится</a:t>
            </a:r>
            <a:r>
              <a:rPr lang="ru-RU" sz="4000" b="1" dirty="0" smtClean="0"/>
              <a:t>!</a:t>
            </a:r>
            <a:endParaRPr lang="ru-RU" dirty="0"/>
          </a:p>
        </p:txBody>
      </p:sp>
      <p:pic>
        <p:nvPicPr>
          <p:cNvPr id="13" name="Содержимое 12" descr="DSC0101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11559" y="1628800"/>
            <a:ext cx="4602725" cy="3452044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59" y="908720"/>
            <a:ext cx="4205841" cy="3312368"/>
          </a:xfrm>
        </p:spPr>
      </p:pic>
      <p:pic>
        <p:nvPicPr>
          <p:cNvPr id="6" name="Содержимое 5" descr="3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988840"/>
            <a:ext cx="3793020" cy="3096344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891498"/>
            <a:ext cx="4608512" cy="3061588"/>
          </a:xfrm>
        </p:spPr>
      </p:pic>
      <p:pic>
        <p:nvPicPr>
          <p:cNvPr id="6" name="Содержимое 5" descr="DSC041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61764" y="2852937"/>
            <a:ext cx="4314692" cy="323602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/>
              <a:t>А еще мы  участвовали в районном метод объединении,  показывали занятие по декоративному рисованию " Дымковские посиделки"</a:t>
            </a:r>
            <a:endParaRPr lang="ru-RU" sz="2400" dirty="0"/>
          </a:p>
        </p:txBody>
      </p:sp>
      <p:pic>
        <p:nvPicPr>
          <p:cNvPr id="5" name="Содержимое 4" descr="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4057650" cy="2971230"/>
          </a:xfrm>
        </p:spPr>
      </p:pic>
      <p:pic>
        <p:nvPicPr>
          <p:cNvPr id="6" name="Содержимое 5" descr="3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196752"/>
            <a:ext cx="3906904" cy="2930178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861048"/>
            <a:ext cx="7632848" cy="2176102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200" dirty="0" smtClean="0"/>
              <a:t>Спасибо ребяткам, не подвели!! во общем и помощники они мне и соратники и весельчаки.  заходите к нам, у нас много еще будет интересного!! </a:t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3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3932238" cy="2949179"/>
          </a:xfrm>
        </p:spPr>
      </p:pic>
      <p:pic>
        <p:nvPicPr>
          <p:cNvPr id="6" name="Содержимое 5" descr="IMG_01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548680"/>
            <a:ext cx="3930650" cy="2947988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  Заходите к нам будем очень рады!!!!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 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Это наша раздевалка - обучалка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Выставка детских работ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Уголок для родителей</a:t>
            </a:r>
            <a:endParaRPr lang="ru-RU" dirty="0"/>
          </a:p>
        </p:txBody>
      </p:sp>
      <p:pic>
        <p:nvPicPr>
          <p:cNvPr id="7" name="Содержимое 6" descr="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2348880"/>
            <a:ext cx="4232209" cy="3174157"/>
          </a:xfrm>
        </p:spPr>
      </p:pic>
      <p:pic>
        <p:nvPicPr>
          <p:cNvPr id="13" name="Содержимое 12" descr="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268760"/>
            <a:ext cx="3930650" cy="2947988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4134247" cy="4036789"/>
          </a:xfrm>
        </p:spPr>
      </p:pic>
      <p:pic>
        <p:nvPicPr>
          <p:cNvPr id="8" name="Содержимое 7" descr="DSC0029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628800"/>
            <a:ext cx="3943019" cy="4037384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19256" cy="94985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Наша игровая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4230257" cy="4252813"/>
          </a:xfrm>
        </p:spPr>
      </p:pic>
      <p:pic>
        <p:nvPicPr>
          <p:cNvPr id="8" name="Содержимое 7" descr="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484784"/>
            <a:ext cx="4135040" cy="4181401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Уголок народных промыслов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  Учебная зона</a:t>
            </a:r>
            <a:endParaRPr lang="ru-RU" dirty="0"/>
          </a:p>
        </p:txBody>
      </p:sp>
      <p:pic>
        <p:nvPicPr>
          <p:cNvPr id="7" name="Содержимое 6" descr="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71600" y="1772816"/>
            <a:ext cx="2520280" cy="3360374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Пользователь\Desktop\Новая папка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556792"/>
            <a:ext cx="3902191" cy="3600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 на улице у нас свой участок, где время проходит очень быстро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4040188" cy="4180805"/>
          </a:xfrm>
        </p:spPr>
      </p:pic>
      <p:pic>
        <p:nvPicPr>
          <p:cNvPr id="8" name="Содержимое 7" descr="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476672"/>
            <a:ext cx="4041775" cy="4111451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4320480" cy="3816424"/>
          </a:xfrm>
        </p:spPr>
      </p:pic>
      <p:pic>
        <p:nvPicPr>
          <p:cNvPr id="8" name="Содержимое 7" descr="1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3284984"/>
            <a:ext cx="3930650" cy="2947988"/>
          </a:xfrm>
        </p:spPr>
      </p:pic>
      <p:pic>
        <p:nvPicPr>
          <p:cNvPr id="18434" name="Picture 2" descr="C:\Users\Пользователь\Desktop\Новая папка\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60648"/>
            <a:ext cx="2214246" cy="29523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4797152"/>
            <a:ext cx="7632848" cy="1080120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Знакомьтесь: А это мы!! </a:t>
            </a:r>
            <a:br>
              <a:rPr lang="ru-RU" sz="2400" b="1" i="1" dirty="0" smtClean="0"/>
            </a:br>
            <a:r>
              <a:rPr lang="ru-RU" sz="2400" b="1" i="1" dirty="0" smtClean="0"/>
              <a:t>Группа «ПЧЕЛКИ»</a:t>
            </a:r>
            <a:br>
              <a:rPr lang="ru-RU" sz="2400" b="1" i="1" dirty="0" smtClean="0"/>
            </a:br>
            <a:r>
              <a:rPr lang="ru-RU" sz="2400" b="1" i="1" dirty="0" smtClean="0"/>
              <a:t>Воспитатель: </a:t>
            </a:r>
            <a:r>
              <a:rPr lang="ru-RU" sz="2400" b="1" i="1" dirty="0" err="1" smtClean="0"/>
              <a:t>Чернюх</a:t>
            </a:r>
            <a:r>
              <a:rPr lang="ru-RU" sz="2400" b="1" i="1" dirty="0" smtClean="0"/>
              <a:t> Татьяна Владимировна.</a:t>
            </a:r>
            <a:endParaRPr lang="ru-RU" sz="2400" dirty="0"/>
          </a:p>
        </p:txBody>
      </p:sp>
      <p:pic>
        <p:nvPicPr>
          <p:cNvPr id="10" name="Содержимое 9" descr="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5400600" cy="3672408"/>
          </a:xfr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6012160" y="548680"/>
            <a:ext cx="2458616" cy="496855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Входите с улыбкой!</a:t>
            </a:r>
          </a:p>
          <a:p>
            <a:pPr>
              <a:buNone/>
            </a:pPr>
            <a:r>
              <a:rPr lang="ru-RU" dirty="0" smtClean="0"/>
              <a:t>Так мы встречаем всех в нашей группе "Пчёлки".</a:t>
            </a:r>
          </a:p>
          <a:p>
            <a:pPr>
              <a:buNone/>
            </a:pPr>
            <a:r>
              <a:rPr lang="ru-RU" dirty="0" smtClean="0"/>
              <a:t>И все наши ребята знают очень хорошие правила:</a:t>
            </a:r>
          </a:p>
          <a:p>
            <a:pPr>
              <a:buNone/>
            </a:pPr>
            <a:r>
              <a:rPr lang="ru-RU" u="sng" dirty="0" smtClean="0">
                <a:solidFill>
                  <a:srgbClr val="FF0000"/>
                </a:solidFill>
              </a:rPr>
              <a:t>  Разрешается: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Играть и мастерить,</a:t>
            </a:r>
          </a:p>
          <a:p>
            <a:r>
              <a:rPr lang="ru-RU" dirty="0" smtClean="0"/>
              <a:t>Смеяться и шутить,</a:t>
            </a:r>
          </a:p>
          <a:p>
            <a:r>
              <a:rPr lang="ru-RU" dirty="0" smtClean="0"/>
              <a:t>Быть опрятными, трудолюбивыми,</a:t>
            </a:r>
          </a:p>
          <a:p>
            <a:r>
              <a:rPr lang="ru-RU" dirty="0" smtClean="0"/>
              <a:t>Быть любимыми и счастливыми!</a:t>
            </a:r>
          </a:p>
          <a:p>
            <a:pPr>
              <a:buNone/>
            </a:pPr>
            <a:r>
              <a:rPr lang="ru-RU" u="sng" dirty="0" smtClean="0">
                <a:solidFill>
                  <a:srgbClr val="FF0000"/>
                </a:solidFill>
              </a:rPr>
              <a:t>Запрещается: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Грустить и плакать,</a:t>
            </a:r>
          </a:p>
          <a:p>
            <a:r>
              <a:rPr lang="ru-RU" dirty="0" smtClean="0"/>
              <a:t>Ссориться и драться,</a:t>
            </a:r>
          </a:p>
          <a:p>
            <a:r>
              <a:rPr lang="ru-RU" dirty="0" smtClean="0"/>
              <a:t>Очень громко кричать,</a:t>
            </a:r>
          </a:p>
          <a:p>
            <a:r>
              <a:rPr lang="ru-RU" dirty="0" smtClean="0"/>
              <a:t>Жадничать и обзываться!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83</TotalTime>
  <Words>228</Words>
  <Application>Microsoft Office PowerPoint</Application>
  <PresentationFormat>Экран (4:3)</PresentationFormat>
  <Paragraphs>37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Аспект</vt:lpstr>
      <vt:lpstr>МБДОУ детский сад №5 «Березка» </vt:lpstr>
      <vt:lpstr>Мы рады приветствовать Вас в группе «ПЧЕЛКИ»</vt:lpstr>
      <vt:lpstr>Это наша раздевалка - обучалка</vt:lpstr>
      <vt:lpstr>Слайд 4</vt:lpstr>
      <vt:lpstr>Наша игровая</vt:lpstr>
      <vt:lpstr>Слайд 6</vt:lpstr>
      <vt:lpstr>а на улице у нас свой участок, где время проходит очень быстро </vt:lpstr>
      <vt:lpstr>Слайд 8</vt:lpstr>
      <vt:lpstr>Знакомьтесь: А это мы!!  Группа «ПЧЕЛКИ» Воспитатель: Чернюх Татьяна Владимировна.</vt:lpstr>
      <vt:lpstr>Слайд 10</vt:lpstr>
      <vt:lpstr>.  Дети любят свой детский сад – здесь много игрушек, друзей, занятий по интересам, здесь есть у них «Вторые мамы», которые помогут им решить все проблемы,  поэтому часто родители вечером не могут увести своих детей домой. Воспитатель поможет, расскажет, научит … И так из года в год.       Во время выпускных утренников у воспитателей  слёзы на глазах. Их дети уходят в большую жизнь, но воспитатели помнят лица и имена детей и их родителей долгие годы. Это же их дети, дети «Дневных мам». Они гордятся успехам своих детей, рады их видеть. А однажды эти дети  своих  детей за руку приведут  в свой детский сад к своей воспитательнице. И тогда в душе у нас - Воспитателей, порхают бабочки</vt:lpstr>
      <vt:lpstr>Слайд 12</vt:lpstr>
      <vt:lpstr>В любую погоду выходим гулять, и дождь нам не страшен и грязь!!</vt:lpstr>
      <vt:lpstr>Слайд 14</vt:lpstr>
      <vt:lpstr> интересная и разная у нас образовательная деятельность. </vt:lpstr>
      <vt:lpstr>Слайд 16</vt:lpstr>
      <vt:lpstr>Слайд 17</vt:lpstr>
      <vt:lpstr>Слайд 18</vt:lpstr>
      <vt:lpstr>и конечно любим просто так повеселиться!!!</vt:lpstr>
      <vt:lpstr>Слайд 20</vt:lpstr>
      <vt:lpstr>Слайд 21</vt:lpstr>
      <vt:lpstr>А еще мы  участвовали в районном метод объединении,  показывали занятие по декоративному рисованию " Дымковские посиделки"</vt:lpstr>
      <vt:lpstr>               Спасибо ребяткам, не подвели!! во общем и помощники они мне и соратники и весельчаки.  заходите к нам, у нас много еще будет интересного!!   </vt:lpstr>
      <vt:lpstr>  Заходите к нам будем очень рады!!!! 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12</cp:revision>
  <dcterms:created xsi:type="dcterms:W3CDTF">2017-02-07T17:56:02Z</dcterms:created>
  <dcterms:modified xsi:type="dcterms:W3CDTF">2017-05-21T16:41:18Z</dcterms:modified>
</cp:coreProperties>
</file>