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68" r:id="rId4"/>
    <p:sldId id="267" r:id="rId5"/>
    <p:sldId id="266" r:id="rId6"/>
    <p:sldId id="258" r:id="rId7"/>
    <p:sldId id="271" r:id="rId8"/>
    <p:sldId id="259" r:id="rId9"/>
    <p:sldId id="257" r:id="rId10"/>
    <p:sldId id="260" r:id="rId11"/>
    <p:sldId id="273" r:id="rId12"/>
    <p:sldId id="274" r:id="rId13"/>
    <p:sldId id="261" r:id="rId14"/>
    <p:sldId id="276" r:id="rId15"/>
    <p:sldId id="272" r:id="rId16"/>
    <p:sldId id="270" r:id="rId17"/>
    <p:sldId id="262" r:id="rId18"/>
    <p:sldId id="263" r:id="rId19"/>
    <p:sldId id="264" r:id="rId20"/>
    <p:sldId id="26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05890D2-DECA-456E-B994-05CA16871E94}">
          <p14:sldIdLst>
            <p14:sldId id="256"/>
            <p14:sldId id="269"/>
            <p14:sldId id="268"/>
            <p14:sldId id="267"/>
            <p14:sldId id="266"/>
            <p14:sldId id="258"/>
            <p14:sldId id="271"/>
            <p14:sldId id="259"/>
            <p14:sldId id="257"/>
            <p14:sldId id="260"/>
            <p14:sldId id="273"/>
            <p14:sldId id="274"/>
            <p14:sldId id="261"/>
            <p14:sldId id="276"/>
            <p14:sldId id="272"/>
            <p14:sldId id="270"/>
            <p14:sldId id="262"/>
            <p14:sldId id="263"/>
            <p14:sldId id="264"/>
          </p14:sldIdLst>
        </p14:section>
        <p14:section name="Раздел без заголовка" id="{E020A723-BB9E-4756-85F7-820FB9442D60}">
          <p14:sldIdLst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F2C03B-D026-47D8-AD37-9ADE804E3C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/>
              <a:t>ДЕНЬ НАРОДНОГО ЕДИНСТВА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C19BF0-D920-410E-BA9F-B56C577D7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4755" y="5209180"/>
            <a:ext cx="8825658" cy="861420"/>
          </a:xfrm>
        </p:spPr>
        <p:txBody>
          <a:bodyPr/>
          <a:lstStyle/>
          <a:p>
            <a:r>
              <a:rPr lang="ru-RU" dirty="0"/>
              <a:t>Воспитатель: </a:t>
            </a:r>
            <a:r>
              <a:rPr lang="ru-RU" sz="2800" b="1" dirty="0"/>
              <a:t>Беликова К.М.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47683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701905C8-A968-476F-BBDC-9DBE22C050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954" y="0"/>
            <a:ext cx="8794746" cy="6570295"/>
          </a:xfrm>
        </p:spPr>
      </p:pic>
    </p:spTree>
    <p:extLst>
      <p:ext uri="{BB962C8B-B14F-4D97-AF65-F5344CB8AC3E}">
        <p14:creationId xmlns:p14="http://schemas.microsoft.com/office/powerpoint/2010/main" val="898288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E982E9-8CA5-4D15-8084-B9E2F424C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47650"/>
            <a:ext cx="84836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68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893A7D2-DB05-4EFC-B223-AEEA01C59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74" y="419100"/>
            <a:ext cx="9300591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12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0B4C41-F626-4A8A-B847-593912247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07927D-DBE8-40AE-B173-7138DC383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70" y="0"/>
            <a:ext cx="95470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16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3159C-3153-4E96-8DB5-6FBB09337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АРМЯНЕ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2EA5C7E-C05C-4F03-B5A3-C21B3D3A7A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073" y="554990"/>
            <a:ext cx="3666652" cy="53251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4FB368-4E57-43D9-8B0C-A97A678B7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669" y="1580674"/>
            <a:ext cx="5983993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BF4109-E79D-4B83-A912-2C0105C03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100" y="-189544"/>
            <a:ext cx="4746625" cy="691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577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CF2F470-BCC4-48DE-9FFD-98B4CEF1DF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856" y="108891"/>
            <a:ext cx="9010544" cy="674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95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537B57-F369-4EA4-BBA0-4484746E9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458" y="203200"/>
            <a:ext cx="9126213" cy="6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18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6195A8-2FCF-4740-88FF-C77596BF4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876" y="0"/>
            <a:ext cx="8182841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05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9DE83E-DFB2-4B8E-803D-0BB8F58DF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582" y="202717"/>
            <a:ext cx="4241218" cy="645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54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5B0EAF-E544-4E9D-862B-C7C04A8EA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72" y="174625"/>
            <a:ext cx="9737228" cy="650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19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0918BE-9928-4DDD-8715-F3488000B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352277"/>
            <a:ext cx="9520766" cy="602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01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D611C3-D632-4167-8935-D7FCF7333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114908"/>
            <a:ext cx="9369162" cy="662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77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AB7473-CA8A-44BF-B987-969417C9D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279400"/>
            <a:ext cx="4497150" cy="62992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4ECC3D-4CCA-4A96-A95D-E335FE0E4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900" y="2241550"/>
            <a:ext cx="60960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93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276F0D-312E-4D58-B32C-505F8DF76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94566"/>
            <a:ext cx="8661400" cy="651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03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E99A0997-3A68-4C53-89D3-ED92EB623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2844" y="215899"/>
            <a:ext cx="8559656" cy="6426201"/>
          </a:xfrm>
        </p:spPr>
      </p:pic>
    </p:spTree>
    <p:extLst>
      <p:ext uri="{BB962C8B-B14F-4D97-AF65-F5344CB8AC3E}">
        <p14:creationId xmlns:p14="http://schemas.microsoft.com/office/powerpoint/2010/main" val="2647611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8BB79F-F0A7-4894-AA6D-0D40B4783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5A0508-A750-4F6C-983F-4B6C5EAB8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38" y="0"/>
            <a:ext cx="95563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85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B918797-8994-449A-9245-8BEE59647F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754" y="0"/>
            <a:ext cx="9146446" cy="6833040"/>
          </a:xfrm>
        </p:spPr>
      </p:pic>
    </p:spTree>
    <p:extLst>
      <p:ext uri="{BB962C8B-B14F-4D97-AF65-F5344CB8AC3E}">
        <p14:creationId xmlns:p14="http://schemas.microsoft.com/office/powerpoint/2010/main" val="3152477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F23458F-8AD2-4A64-A5D9-0D9595665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6360" y="228600"/>
            <a:ext cx="8244872" cy="6159500"/>
          </a:xfrm>
        </p:spPr>
      </p:pic>
    </p:spTree>
    <p:extLst>
      <p:ext uri="{BB962C8B-B14F-4D97-AF65-F5344CB8AC3E}">
        <p14:creationId xmlns:p14="http://schemas.microsoft.com/office/powerpoint/2010/main" val="2375826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</TotalTime>
  <Words>11</Words>
  <Application>Microsoft Office PowerPoint</Application>
  <PresentationFormat>Широкоэкранный</PresentationFormat>
  <Paragraphs>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Ион</vt:lpstr>
      <vt:lpstr>ДЕНЬ НАРОДНОГО ЕДИНСТВА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АРМЯНЕ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НАРОДНОГО ЕДИНСТВА</dc:title>
  <dc:creator>ADMIN</dc:creator>
  <cp:lastModifiedBy>ADMIN</cp:lastModifiedBy>
  <cp:revision>25</cp:revision>
  <dcterms:created xsi:type="dcterms:W3CDTF">2024-10-31T19:33:42Z</dcterms:created>
  <dcterms:modified xsi:type="dcterms:W3CDTF">2024-11-10T14:51:33Z</dcterms:modified>
</cp:coreProperties>
</file>