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93991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Детский исследовательский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маленькая батарейка</a:t>
            </a:r>
            <a:r>
              <a:rPr lang="ru-RU" sz="1600" dirty="0" smtClean="0"/>
              <a:t>  </a:t>
            </a:r>
            <a:r>
              <a:rPr lang="ru-RU" dirty="0" smtClean="0"/>
              <a:t>и ее большой вред </a:t>
            </a:r>
            <a:r>
              <a:rPr lang="ru-RU" sz="2700" dirty="0" smtClean="0"/>
              <a:t>для окружающей среды</a:t>
            </a:r>
            <a:r>
              <a:rPr lang="ru-RU" sz="2700" dirty="0" smtClean="0"/>
              <a:t> 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Чернюх Татьяна Владимировна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atarej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78627"/>
            <a:ext cx="6143668" cy="3293513"/>
          </a:xfrm>
        </p:spPr>
      </p:pic>
      <p:pic>
        <p:nvPicPr>
          <p:cNvPr id="6" name="Рисунок 5" descr="9587eb0dd8e58fdbaef46fce14e582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45"/>
            <a:ext cx="9144000" cy="248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«Путешествие в прошлое батарейки». Чтобы развить познавательный интерес дошкольников, педагоги задали им вопрос: «Кто придумал батарейку?» Для ответа на него была организована увлекательная игра-путешествие, в ходе которой дети узнали об истории изобретения батарейки. Для игры воспитатели подобрали иллюстративный материал – понятный и доступный детям.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100" dirty="0" smtClean="0"/>
              <a:t>Чтобы детям был понятен термин «взаимодействие», педагог провел опыт с лимонной кислотой и содой. Они объяснили, что эти два вещества существуют самостоятельно друг от друга, но если их соединить, начинают взаимодействовать. Также педагоги провели с детьми интересный опыт с воздушными шарами и корочками апельсина. Вещество лимонен, который находится в корке апельсина, растворяет резину и шарик лопается.</a:t>
            </a:r>
          </a:p>
          <a:p>
            <a:r>
              <a:rPr lang="ru-RU" sz="2100" dirty="0" smtClean="0"/>
              <a:t>Внутри батарейки находятся разные элементы: металлы и растворы. Они взаимодействуют между собой, превращая химическую энергию в электрическую. Опыты позволили наглядно представить принцип работы батарейки.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240312_115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4043362" cy="1863118"/>
          </a:xfrm>
        </p:spPr>
      </p:pic>
      <p:pic>
        <p:nvPicPr>
          <p:cNvPr id="3074" name="Picture 2" descr="C:\Users\HomePC\Desktop\мой проект батарейка\IMG_20240312_115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791130" y="-36004776"/>
            <a:ext cx="21945504" cy="11287204"/>
          </a:xfrm>
          <a:prstGeom prst="rect">
            <a:avLst/>
          </a:prstGeom>
          <a:noFill/>
        </p:spPr>
      </p:pic>
      <p:pic>
        <p:nvPicPr>
          <p:cNvPr id="7" name="Рисунок 6" descr="IMG_20240312_115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7166"/>
            <a:ext cx="3951857" cy="1820954"/>
          </a:xfrm>
          <a:prstGeom prst="rect">
            <a:avLst/>
          </a:prstGeom>
        </p:spPr>
      </p:pic>
      <p:pic>
        <p:nvPicPr>
          <p:cNvPr id="8" name="Рисунок 7" descr="IMG_20240312_1152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857496"/>
            <a:ext cx="3631686" cy="33628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1472" y="2500306"/>
            <a:ext cx="371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чем „говорит“ батарейка». На следующем этапе познавательно-исследовательской деятельности дети изучали батарейку с помощью лупы. Они обнаружили, что на батарейке есть символические изображения. Вопрос «Зачем?» подтолкнул их к дальнейшему исследованию. Дошкольники узнали, что батарейки надо правильно вставлять в приборы или игрушки, чтобы они работали и не портились.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43985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Отвлечься от исследовательской деятельности детям помогла простая подвижная, но увлекательная игра «Зажги фонарик», которую они придумали вместе с воспитателем. Каждый ребенок стал «батарейкой», на одной его руке был прикреплен знак минус, а на другой плюс. По сигналу воспитателя «батарейки» должны были встать в цепочку, соблюдая правило: минус одной батарейки соединяется с плюсом другой. Если цепочка собиралась правильно, загорался фонарик. Несмотря на простые правила, игра оказалась сложной, не все дети сразу смогли встать правильно.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40319_114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496034" cy="2071702"/>
          </a:xfrm>
        </p:spPr>
      </p:pic>
      <p:pic>
        <p:nvPicPr>
          <p:cNvPr id="5" name="Рисунок 4" descr="IMG_20240319_115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500438"/>
            <a:ext cx="5286380" cy="281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организовали игру-путешествие, в ходе которой дошкольники проследили путь использованной батарейки. Человек бросил ее в мусоропровод, затем она попала в мусорный контейнер. Приехала машина, которая вывозит мусор, и отвезла батарейку на свалку. Попав в огромную кучу мусора, корпус батарейки со временем разрушился, тяжелые металлы и кислота, которые находились внутри, попали в землю и воду, заражая их.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Машина может отвезти мусор на мусороперерабатывающий завод, где его сожгут. Сгорая, батарейка выбросит в воздух много вредных веществ. Через этот дым пройдет дождь, и его отравленные капли упадут на землю, заражая ее, растения, животных и людей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если батарейка попадает не в землю, а на свалку, то и там она будет наносить немалый вред окружающей среде, так как вредные вещества из неё могут попасть в почву и подземные воды. А если её сожгут на мусоросжигательном заводе, то все токсичные материалы, в ней содержащиеся, попадут в атмосферу.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368544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изучения материала о батарейках, просмотров мультфильмов о них, бесед с воспитателем в группе с ребятами мы провели исследование.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Исследование №1.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Тема: влияние батарейки на состав воды.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выявить влияние батарейки на состав воды.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стакан я налила воду, затем поместила в нее батарейку. Через несколько дней вода потемнела, а на дне стакана появился осадок.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Вывод: В результате опыта можно сделать вывод, что батарейки после выбрасывания разрушаются, и тяжелые металлы попадают в почву и воду.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240319_101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1" y="2332037"/>
            <a:ext cx="1785950" cy="3875891"/>
          </a:xfrm>
        </p:spPr>
      </p:pic>
      <p:pic>
        <p:nvPicPr>
          <p:cNvPr id="9" name="Рисунок 8" descr="IMG_20240319_101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714620"/>
            <a:ext cx="5572132" cy="256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Исследование № 2.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Тема: влияние батарейки на рост растений в почве.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исследовать влияние батарейки на рост растений в почве.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40321_121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357298"/>
            <a:ext cx="4567855" cy="2104796"/>
          </a:xfrm>
        </p:spPr>
      </p:pic>
      <p:pic>
        <p:nvPicPr>
          <p:cNvPr id="5" name="Рисунок 4" descr="IMG_20240321_121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00438"/>
            <a:ext cx="4416964" cy="2035268"/>
          </a:xfrm>
          <a:prstGeom prst="rect">
            <a:avLst/>
          </a:prstGeom>
        </p:spPr>
      </p:pic>
      <p:pic>
        <p:nvPicPr>
          <p:cNvPr id="6" name="Рисунок 5" descr="IMG_20240328_083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571876"/>
            <a:ext cx="4030927" cy="18573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5643578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использованная батарейка приносит большой вред растениям.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заключительном этапе педагоги провели повторное анкетирование среди родителей. Его результаты показали, что взрослые не только приобрели знания, изменилось их отношение к проблеме утилизации не только использованных батареек, но и к проблеме мусора вообще. Дошкольники увлеклись физическими опытами, экспериментами, стали активнее на занятиях, у них появилось желание изучать и исследовать окружающий мир. Они усвоили алгоритм поисково-исследовательской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сформировали у детей основы экологической культуры, активную позицию в вопросах сохранения окружающей среды. Дети и их родители приобрели навыки сознательного поведения в природе, опыт участия в социально значимых акциях и волонтерском движении, поняли свою ответственность и сопричастность в решении экологических проблем.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можно считать незаконченным. Дошкольники и их родители продолжают собирать батарейки, приносят их в группу, а потом отдают в пункт приема.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проведённых опытов мы убедились, что использованные батарейки несут вред окружающей среде. В группе мы провели акцию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«Сдай батарейку – спаси себя и планету!».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с воспитателем мы организовали пункт по сбору использованных батареек в детском саду.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итогам экологической акции собрано использованных батареек в количестве 200 шт.  Таким образом, нам удалось уберечь от загрязнения тяжелыми металлами 60000. воды, 4000 кв. м почвы и сохранить пригодные условия для жизни 300 деревьев.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хочу призвать всех жителей нашего города задуматься об этой проблеме. Каждый из нас может сберечь природу, если будет выполнять простые правила.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выбрасывайте батарейки в мусорное ведро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9OBPEi3gfR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16707"/>
            <a:ext cx="4622514" cy="6541293"/>
          </a:xfrm>
        </p:spPr>
      </p:pic>
      <p:sp>
        <p:nvSpPr>
          <p:cNvPr id="7" name="Прямоугольник 6"/>
          <p:cNvSpPr/>
          <p:nvPr/>
        </p:nvSpPr>
        <p:spPr>
          <a:xfrm>
            <a:off x="5643570" y="214290"/>
            <a:ext cx="278608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«Сдал батарейку …»</a:t>
            </a:r>
          </a:p>
          <a:p>
            <a:r>
              <a:rPr lang="ru-RU" sz="1400" dirty="0" smtClean="0"/>
              <a:t>(автор стихотворения ©Н.Е. Баштанник)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Сдал батарейку – спас ежа,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дождевого червяка,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енота, кролика, сову,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 речке редкую плотву.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связано в природе в нить,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 безрассудство победить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Начни, пожалуйста с себя…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Сдал батарейку – спас ежа!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Закрыл на кухне кран – поверь,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лесу спокойно пьет олень;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 выключил на печке  газ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бурундучка от смерти спас!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уходя – погасишь свет,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пингвинчик  шлет тебе – привет.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побеждая свою лень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планету зеленью одень.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Посадишь дерево в лесу,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Найдешь под кустиком лису.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Очистит грязный воздух  лист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соловья протяжный свист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Восславит  нас с тобой в лесу.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сбережем Земли КРАСУ!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-RpMgyTYAv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4837347" cy="3575884"/>
          </a:xfrm>
        </p:spPr>
      </p:pic>
      <p:pic>
        <p:nvPicPr>
          <p:cNvPr id="4" name="Рисунок 3" descr="3dc57783c027ca8e978cef67f45921f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785794"/>
            <a:ext cx="3796170" cy="538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310040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 </a:t>
            </a:r>
            <a:br>
              <a:rPr lang="ru-RU" b="1" dirty="0" smtClean="0"/>
            </a:br>
            <a:r>
              <a:rPr lang="ru-RU" b="1" dirty="0" smtClean="0"/>
              <a:t>« Маленькая батарейка и ее большой вред для окружающей среды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143248"/>
            <a:ext cx="7500990" cy="30003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Электрические батарейки - очень полезная вещь. Батарейки дают бытовым приборам независимость и самостоятельность. Они используются в пультах дистанционного управлениятелевизором, в фотоаппаратах, часах, сотовых телефонах, в детских игрушках, игрушках на пульте управления, в фонариках и других устройствах. Думаю, что многие не знают, что маленькая батарейка - это источник опасности для человека и окружающей среды. Поэтому свой проект я назвала «Маленькая батарейка и ее большой вред для окружающей среды» и решила исследовать, эу тему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5aa8d235c7743d83aa00aff33a5c4c4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8864" y="0"/>
            <a:ext cx="93528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Участники проекта</a:t>
            </a:r>
            <a:r>
              <a:rPr lang="ru-RU" dirty="0" smtClean="0"/>
              <a:t> : дети  подготовительной группы 6-7 лет, родители, воспитатели.</a:t>
            </a:r>
          </a:p>
          <a:p>
            <a:r>
              <a:rPr lang="ru-RU" b="1" dirty="0" smtClean="0"/>
              <a:t>Продолжительность проекта</a:t>
            </a:r>
            <a:r>
              <a:rPr lang="ru-RU" dirty="0" smtClean="0"/>
              <a:t> : Краткосрочный с 11.03. 2024  по 25.03.2024  (2 недели .)</a:t>
            </a:r>
          </a:p>
          <a:p>
            <a:r>
              <a:rPr lang="ru-RU" b="1" dirty="0" smtClean="0"/>
              <a:t>Тип проекта</a:t>
            </a:r>
            <a:r>
              <a:rPr lang="ru-RU" dirty="0" smtClean="0"/>
              <a:t> : социально-экологический. </a:t>
            </a:r>
          </a:p>
          <a:p>
            <a:r>
              <a:rPr lang="ru-RU" b="1" dirty="0" smtClean="0"/>
              <a:t>Цели проекта</a:t>
            </a:r>
            <a:r>
              <a:rPr lang="ru-RU" dirty="0" smtClean="0"/>
              <a:t> :Воспитывать экологическое грамотное поведение в природе, помочь понять необходимость сортировать мусор и сдавать некоторые отходы в приемные пункты, уменьшение вреда, наносимого окружающей среде не переработанными батарейками.</a:t>
            </a:r>
          </a:p>
          <a:p>
            <a:r>
              <a:rPr lang="ru-RU" dirty="0" smtClean="0"/>
              <a:t>выяснить влияние использованных батареек на окружающую среду, выявить способы утилизации батареек.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Задачи проекта :</a:t>
            </a:r>
            <a:endParaRPr lang="ru-RU" dirty="0" smtClean="0"/>
          </a:p>
          <a:p>
            <a:r>
              <a:rPr lang="ru-RU" dirty="0" smtClean="0"/>
              <a:t>1.Информировать, разъяснять, какую опасность для человека и природы несут выброшенные вместе с обычным мусором батарейки.</a:t>
            </a:r>
          </a:p>
          <a:p>
            <a:r>
              <a:rPr lang="ru-RU" dirty="0" smtClean="0"/>
              <a:t>2.Содействовать в организации активного сбора и сдачи</a:t>
            </a:r>
          </a:p>
          <a:p>
            <a:r>
              <a:rPr lang="ru-RU" dirty="0" smtClean="0"/>
              <a:t>использованных батареек в пункты приёма, способствовать в организации утилизации батареек.</a:t>
            </a:r>
          </a:p>
          <a:p>
            <a:r>
              <a:rPr lang="ru-RU" dirty="0" smtClean="0"/>
              <a:t>3.Изменить отношение людей к опасным отходам, раздельному сбору мусора и экологии в целом.</a:t>
            </a:r>
          </a:p>
          <a:p>
            <a:r>
              <a:rPr lang="ru-RU" dirty="0" smtClean="0"/>
              <a:t>4.Провести опыты, позволяющие выявить вред использованных батареек;</a:t>
            </a:r>
          </a:p>
          <a:p>
            <a:r>
              <a:rPr lang="ru-RU" dirty="0" smtClean="0"/>
              <a:t>Выяснить меру экологической опасности применения и неправильной утилизации батареек, применяемых в быту;</a:t>
            </a:r>
          </a:p>
          <a:p>
            <a:r>
              <a:rPr lang="ru-RU" dirty="0" smtClean="0"/>
              <a:t>Установить наличие пунктов приема отработанных батареек в группе;</a:t>
            </a:r>
          </a:p>
          <a:p>
            <a:r>
              <a:rPr lang="ru-RU" dirty="0" smtClean="0"/>
              <a:t>Провести акцию по сбору использованных батареек;</a:t>
            </a:r>
          </a:p>
          <a:p>
            <a:r>
              <a:rPr lang="ru-RU" dirty="0" smtClean="0"/>
              <a:t>Разработать рекомендации по мерам безопасного хранения и правильной утилизации использованных батарее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Актуальность:</a:t>
            </a:r>
            <a:r>
              <a:rPr lang="ru-RU" dirty="0" smtClean="0"/>
              <a:t> В нашем городе остро стоит проблема с загрязнением окружающей среды. Проблема в отсутствии баков для сортировки мусора, информировании жителей города, а также в нежелании заботится об экологии края. Если мы научимся правильно утилизировать батарейки, это будет первым шагом на пути к защите окружающей среды, экологии нашего будущего. Практически во всех батарейках содержатся токсичные вещества в виде различных металлов и химикатов, которые при разрушении корпусов батареек попадают в природную среду. При производстве элементов питания используются свинец, никель, кадмий, цинк, ртуть, оксид серебра, кобальт, литий. Одна пальчиковая батарейка, беспечно выброшенная в мусорное ведро, загрязняет тяжёлыми металлами около 20 квадратных метров земли. </a:t>
            </a:r>
          </a:p>
          <a:p>
            <a:r>
              <a:rPr lang="ru-RU" dirty="0" smtClean="0"/>
              <a:t>Наша жизнь зависит от состояния окружающей среды. И это понимает каждый житель планеты Земля. Мы стараемся есть экологически чистые продукты, гулять в чистом лесу, парке, жить в экологически чистых районах. Мы не задумываемся, что чистота окружающей среды во многом зависит от нас самих, от нашего поведения в природе, в быту.</a:t>
            </a:r>
          </a:p>
          <a:p>
            <a:r>
              <a:rPr lang="ru-RU" dirty="0" smtClean="0"/>
              <a:t>Предполагаемые результаты:</a:t>
            </a:r>
          </a:p>
          <a:p>
            <a:r>
              <a:rPr lang="ru-RU" dirty="0" smtClean="0"/>
              <a:t>•	Осознание детьми и взрослыми значимости социально-экономической проблемы утилизации и переработки мусора, экологически целесообразного поведения в окружающей среде.</a:t>
            </a:r>
          </a:p>
          <a:p>
            <a:r>
              <a:rPr lang="ru-RU" dirty="0" smtClean="0"/>
              <a:t>•	Дать понять детям, что батарейки, выброшенные с мусором, наносят вред почве, растениям и животным.</a:t>
            </a:r>
          </a:p>
          <a:p>
            <a:r>
              <a:rPr lang="ru-RU" dirty="0" smtClean="0"/>
              <a:t>•	Родителям изменить старый, традиционный взгляд на окружающую среду и рассматривать природу, как среду для жизни всех существ, включая человека.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Рождение проблемы.</a:t>
            </a:r>
          </a:p>
          <a:p>
            <a:r>
              <a:rPr lang="ru-RU" dirty="0" smtClean="0"/>
              <a:t>В нашей группе «Пчелки» остановились часы. Воспитатель огорчилась:</a:t>
            </a:r>
          </a:p>
          <a:p>
            <a:r>
              <a:rPr lang="ru-RU" dirty="0" smtClean="0"/>
              <a:t>«Наверное батарейка села, как же мы будем время узнавать? Когда идти на зарядку? Когда садиться завтракать?».</a:t>
            </a:r>
          </a:p>
          <a:p>
            <a:r>
              <a:rPr lang="ru-RU" dirty="0" smtClean="0"/>
              <a:t>Дети на перебой стали советовать воспитательнице, что делать. Давид - Надо новые батарейки купить.</a:t>
            </a:r>
          </a:p>
          <a:p>
            <a:r>
              <a:rPr lang="ru-RU" dirty="0" smtClean="0"/>
              <a:t>Лиза С. - Новые купите, а эти выбросим.</a:t>
            </a:r>
          </a:p>
          <a:p>
            <a:r>
              <a:rPr lang="ru-RU" dirty="0" smtClean="0"/>
              <a:t>Дима - А вы попробуйте по-другому вставить батарейки, может они будут работать.</a:t>
            </a:r>
          </a:p>
          <a:p>
            <a:r>
              <a:rPr lang="ru-RU" dirty="0" smtClean="0"/>
              <a:t>Алан - Да надо просто их выбросить.</a:t>
            </a:r>
          </a:p>
          <a:p>
            <a:r>
              <a:rPr lang="ru-RU" dirty="0" smtClean="0"/>
              <a:t>И я конечно поддержала разговор– Ребята, а куда вы можете выбросить батарейки?</a:t>
            </a:r>
          </a:p>
          <a:p>
            <a:r>
              <a:rPr lang="ru-RU" dirty="0" smtClean="0"/>
              <a:t>Саша -В мусорное ведро.</a:t>
            </a:r>
          </a:p>
          <a:p>
            <a:r>
              <a:rPr lang="ru-RU" dirty="0" smtClean="0"/>
              <a:t>2.	Предлагаем пути решения.</a:t>
            </a:r>
          </a:p>
          <a:p>
            <a:r>
              <a:rPr lang="ru-RU" dirty="0" smtClean="0"/>
              <a:t>Спор детей завел всех в тупик. «Куда же девать батарейки?»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15370" cy="200026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вопросом и за помощью «Что делать с использованной батарейкой?» мы решили: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1Провести просветительскую работу среди детей группы, детского сада и родителей о вреде выбрасывания использованных батареек.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2Обратиться за помощью к нашим родителям и объявить акцию :</a:t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«Батарейки – сдавайтесь!».</a:t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провели исследование по темам: влияние батарейки на состав воды; влияние батарейки на рост растений в почве;  влияние на растения загрязненной воды.</a:t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20240312_113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571744"/>
            <a:ext cx="2183853" cy="2935063"/>
          </a:xfrm>
        </p:spPr>
      </p:pic>
      <p:pic>
        <p:nvPicPr>
          <p:cNvPr id="1026" name="Picture 2" descr="C:\Users\HomePC\Desktop\мой проект батарейка\IMG_20240312_113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14554"/>
            <a:ext cx="439847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В ходе реализации проекта мы :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1.	Беседовали с детьми группы, родителями о том, из чего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состоят батарейки, где используются и почему отработанные элементы питания нельзя выбрасывать в мусорный бак и хранить в доме.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2.	Мама  Лизы Б оформила контейнер для сбора непригодных батареек, а мама Даши написала статью о вреде маленькой батарейки для окружающей среды «Маленькая батарейка и ее большой вред для окружающей среды». Была объявлена акция «Батарейки – сдавайтесь!» на сбор непригодных батареек.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3.	Рисовали элементы питания с предупреждающим знаком «Нельзя выбрасывать в мусорный бак».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4.	Закрепляли представления о приборах, работающих на батарейках и без них.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В дидактической игре «Батарейка — сеть. Найди, назови, расскажи»,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в подвижных играх «Батарейка — сеть» (по правилам известной игры «Съедобное - несъедобное»,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«К прибору на батарейках (без батареек) беги!». Просмотрели Презентации,мультфильмы,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4. Оцениваем результаты реализации проекта.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В ходе реализации проекта силами ребят и родителей только одной нашей группы нам удалось собрать более 2 килограммов) отработанных элементов питания. Сколько же можно было собрать использованных батареек и правильно утилизировать их, если бы подключить весь город, всю страну!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«!Сбор батареек». Дети собрали большое количество экземпляров батареек, чтобы исследовать их. К сбору батареек воспитатели привлекли родителей и сотрудников детского сада. Все принесенные батарейки дошкольники складывали в большую пластиковый контейнер и маленький и отмечали, что они разные, подсчитывали их. Когда контейнер был полностью наполнена батарейками, дети сделали вывод, что маленькие батарейки имеют немаленький вес.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40312_120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143272" cy="3726869"/>
          </a:xfrm>
        </p:spPr>
      </p:pic>
      <p:pic>
        <p:nvPicPr>
          <p:cNvPr id="2050" name="Picture 2" descr="C:\Users\HomePC\Desktop\мой проект батарейка\IMG_20240312_113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2928958" cy="362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1443</Words>
  <PresentationFormat>Экран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Детский исследовательский проект маленькая батарейка  и ее большой вред для окружающей среды    Чернюх Татьяна Владимировна    </vt:lpstr>
      <vt:lpstr>Проект  « Маленькая батарейка и ее большой вред для окружающей среды » </vt:lpstr>
      <vt:lpstr>Слайд 3</vt:lpstr>
      <vt:lpstr>Слайд 4</vt:lpstr>
      <vt:lpstr>Слайд 5</vt:lpstr>
      <vt:lpstr>Слайд 6</vt:lpstr>
      <vt:lpstr>   С вопросом и за помощью «Что делать с использованной батарейкой?» мы решили: 1Провести просветительскую работу среди детей группы, детского сада и родителей о вреде выбрасывания использованных батареек.  2Обратиться за помощью к нашим родителям и объявить акцию : «Батарейки – сдавайтесь!». 3. провели исследование по темам: влияние батарейки на состав воды; влияние батарейки на рост растений в почве;  влияние на растения загрязненной воды.     </vt:lpstr>
      <vt:lpstr>Слайд 8</vt:lpstr>
      <vt:lpstr>«!Сбор батареек». Дети собрали большое количество экземпляров батареек, чтобы исследовать их. К сбору батареек воспитатели привлекли родителей и сотрудников детского сада. Все принесенные батарейки дошкольники складывали в большую пластиковый контейнер и маленький и отмечали, что они разные, подсчитывали их. Когда контейнер был полностью наполнена батарейками, дети сделали вывод, что маленькие батарейки имеют немаленький вес. </vt:lpstr>
      <vt:lpstr>«Путешествие в прошлое батарейки». Чтобы развить познавательный интерес дошкольников, педагоги задали им вопрос: «Кто придумал батарейку?» Для ответа на него была организована увлекательная игра-путешествие, в ходе которой дети узнали об истории изобретения батарейки. Для игры воспитатели подобрали иллюстративный материал – понятный и доступный детям. </vt:lpstr>
      <vt:lpstr>Слайд 11</vt:lpstr>
      <vt:lpstr>  Отвлечься от исследовательской деятельности детям помогла простая подвижная, но увлекательная игра «Зажги фонарик», которую они придумали вместе с воспитателем. Каждый ребенок стал «батарейкой», на одной его руке был прикреплен знак минус, а на другой плюс. По сигналу воспитателя «батарейки» должны были встать в цепочку, соблюдая правило: минус одной батарейки соединяется с плюсом другой. Если цепочка собиралась правильно, загорался фонарик. Несмотря на простые правила, игра оказалась сложной, не все дети сразу смогли встать правильно. </vt:lpstr>
      <vt:lpstr>Слайд 13</vt:lpstr>
      <vt:lpstr>После изучения материала о батарейках, просмотров мультфильмов о них, бесед с воспитателем в группе с ребятами мы провели исследование.  Исследование №1. Тема: влияние батарейки на состав воды. Цель: выявить влияние батарейки на состав воды.  В стакан я налила воду, затем поместила в нее батарейку. Через несколько дней вода потемнела, а на дне стакана появился осадок. Вывод: В результате опыта можно сделать вывод, что батарейки после выбрасывания разрушаются, и тяжелые металлы попадают в почву и воду. </vt:lpstr>
      <vt:lpstr>Исследование № 2.  Тема: влияние батарейки на рост растений в почве. Цель: исследовать влияние батарейки на рост растений в почве. 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 Маленькая батарейка и ее большой вред для окружающей среды » </dc:title>
  <dc:creator>HomePC</dc:creator>
  <cp:lastModifiedBy>HomePC</cp:lastModifiedBy>
  <cp:revision>9</cp:revision>
  <dcterms:created xsi:type="dcterms:W3CDTF">2024-04-12T13:31:25Z</dcterms:created>
  <dcterms:modified xsi:type="dcterms:W3CDTF">2024-10-29T10:33:06Z</dcterms:modified>
</cp:coreProperties>
</file>