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  <p:sldId id="271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B59E-0E4F-400A-BE77-0CC0189019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329B4F-645D-4A71-96BD-05ED0843356B}">
      <dgm:prSet phldrT="[Текст]"/>
      <dgm:spPr/>
      <dgm:t>
        <a:bodyPr/>
        <a:lstStyle/>
        <a:p>
          <a:r>
            <a:rPr lang="ru-RU" dirty="0"/>
            <a:t>3. Закреплять у детей представления о полезных и вредных продуктах питания.</a:t>
          </a:r>
        </a:p>
      </dgm:t>
    </dgm:pt>
    <dgm:pt modelId="{9A69F85C-665D-4783-AB10-4442B278C576}" type="parTrans" cxnId="{FEAFA129-8C1A-4C18-8C67-0E49B6FE43C9}">
      <dgm:prSet/>
      <dgm:spPr/>
      <dgm:t>
        <a:bodyPr/>
        <a:lstStyle/>
        <a:p>
          <a:endParaRPr lang="ru-RU"/>
        </a:p>
      </dgm:t>
    </dgm:pt>
    <dgm:pt modelId="{09CE67F2-FC45-4AA5-A20F-A7E68C60DDFB}" type="sibTrans" cxnId="{FEAFA129-8C1A-4C18-8C67-0E49B6FE43C9}">
      <dgm:prSet/>
      <dgm:spPr/>
      <dgm:t>
        <a:bodyPr/>
        <a:lstStyle/>
        <a:p>
          <a:endParaRPr lang="ru-RU"/>
        </a:p>
      </dgm:t>
    </dgm:pt>
    <dgm:pt modelId="{3936F95A-1510-4495-97AC-1EEC6A2C342B}">
      <dgm:prSet phldrT="[Текст]"/>
      <dgm:spPr/>
      <dgm:t>
        <a:bodyPr/>
        <a:lstStyle/>
        <a:p>
          <a:r>
            <a:rPr lang="ru-RU" dirty="0"/>
            <a:t>5. Расширить знания родителей о физических умениях и навыках детей среднего дошкольного возраста.</a:t>
          </a:r>
        </a:p>
      </dgm:t>
    </dgm:pt>
    <dgm:pt modelId="{CD3C85E8-48E5-4717-8B94-313D7AB6F5E5}" type="parTrans" cxnId="{4B0F7971-DFD1-4033-B5AA-1E99D28EB113}">
      <dgm:prSet/>
      <dgm:spPr/>
      <dgm:t>
        <a:bodyPr/>
        <a:lstStyle/>
        <a:p>
          <a:endParaRPr lang="ru-RU"/>
        </a:p>
      </dgm:t>
    </dgm:pt>
    <dgm:pt modelId="{6EE97553-54E8-4E95-A7FC-8F492F1C0386}" type="sibTrans" cxnId="{4B0F7971-DFD1-4033-B5AA-1E99D28EB113}">
      <dgm:prSet/>
      <dgm:spPr/>
      <dgm:t>
        <a:bodyPr/>
        <a:lstStyle/>
        <a:p>
          <a:endParaRPr lang="ru-RU"/>
        </a:p>
      </dgm:t>
    </dgm:pt>
    <dgm:pt modelId="{354DC8B6-C001-4C3C-9F8B-0811A833AF9F}">
      <dgm:prSet phldrT="[Текст]"/>
      <dgm:spPr/>
      <dgm:t>
        <a:bodyPr/>
        <a:lstStyle/>
        <a:p>
          <a:r>
            <a:rPr lang="ru-RU" dirty="0"/>
            <a:t>6. Заинтересовать родителей в соблюдении здорового образа жизни в семье.</a:t>
          </a:r>
        </a:p>
      </dgm:t>
    </dgm:pt>
    <dgm:pt modelId="{03FE328C-D922-4FD8-955D-09B4AFFE0596}" type="parTrans" cxnId="{63F71F7E-0A69-411A-A4A0-D680B600A004}">
      <dgm:prSet/>
      <dgm:spPr/>
      <dgm:t>
        <a:bodyPr/>
        <a:lstStyle/>
        <a:p>
          <a:endParaRPr lang="ru-RU"/>
        </a:p>
      </dgm:t>
    </dgm:pt>
    <dgm:pt modelId="{7CB7C10C-85CC-4609-BD7A-8366642F3447}" type="sibTrans" cxnId="{63F71F7E-0A69-411A-A4A0-D680B600A004}">
      <dgm:prSet/>
      <dgm:spPr/>
      <dgm:t>
        <a:bodyPr/>
        <a:lstStyle/>
        <a:p>
          <a:endParaRPr lang="ru-RU"/>
        </a:p>
      </dgm:t>
    </dgm:pt>
    <dgm:pt modelId="{A16FDFCB-783C-4F58-A5A7-7603564F1660}">
      <dgm:prSet phldrT="[Текст]"/>
      <dgm:spPr/>
      <dgm:t>
        <a:bodyPr/>
        <a:lstStyle/>
        <a:p>
          <a:r>
            <a:rPr lang="ru-RU" dirty="0"/>
            <a:t>7. Способствовать созданию активной позиции родителей в совместной двигательной деятельности с детьми.</a:t>
          </a:r>
        </a:p>
      </dgm:t>
    </dgm:pt>
    <dgm:pt modelId="{20363916-563A-483A-957F-5009AFBF04FD}" type="parTrans" cxnId="{96AC3BB1-58A8-478F-86E2-B211C82F0F36}">
      <dgm:prSet/>
      <dgm:spPr/>
      <dgm:t>
        <a:bodyPr/>
        <a:lstStyle/>
        <a:p>
          <a:endParaRPr lang="ru-RU"/>
        </a:p>
      </dgm:t>
    </dgm:pt>
    <dgm:pt modelId="{65FF9864-4908-42E2-994A-678B7187B82A}" type="sibTrans" cxnId="{96AC3BB1-58A8-478F-86E2-B211C82F0F36}">
      <dgm:prSet/>
      <dgm:spPr/>
      <dgm:t>
        <a:bodyPr/>
        <a:lstStyle/>
        <a:p>
          <a:endParaRPr lang="ru-RU"/>
        </a:p>
      </dgm:t>
    </dgm:pt>
    <dgm:pt modelId="{E2A3DE96-7997-4159-9B35-E7A81C439887}">
      <dgm:prSet/>
      <dgm:spPr/>
      <dgm:t>
        <a:bodyPr/>
        <a:lstStyle/>
        <a:p>
          <a:r>
            <a:rPr lang="ru-RU" dirty="0"/>
            <a:t>1. Продолжать формировать у детей позиции признания ценности здоровья, чувство ответственности за сохранение и укрепление своего здоровья.</a:t>
          </a:r>
        </a:p>
      </dgm:t>
    </dgm:pt>
    <dgm:pt modelId="{21FD69AD-D1B9-4BBB-8979-1055DDAC7A1A}" type="parTrans" cxnId="{F795AB4F-4BFE-4F97-B7E5-A9E06EAD6404}">
      <dgm:prSet/>
      <dgm:spPr/>
      <dgm:t>
        <a:bodyPr/>
        <a:lstStyle/>
        <a:p>
          <a:endParaRPr lang="ru-RU"/>
        </a:p>
      </dgm:t>
    </dgm:pt>
    <dgm:pt modelId="{ADE78E71-1A40-42C3-836D-DC34CBF3F1DA}" type="sibTrans" cxnId="{F795AB4F-4BFE-4F97-B7E5-A9E06EAD6404}">
      <dgm:prSet/>
      <dgm:spPr/>
      <dgm:t>
        <a:bodyPr/>
        <a:lstStyle/>
        <a:p>
          <a:endParaRPr lang="ru-RU"/>
        </a:p>
      </dgm:t>
    </dgm:pt>
    <dgm:pt modelId="{68C652D4-52B3-42A6-A339-9E9CB578388E}">
      <dgm:prSet/>
      <dgm:spPr/>
      <dgm:t>
        <a:bodyPr/>
        <a:lstStyle/>
        <a:p>
          <a:r>
            <a:rPr lang="ru-RU" dirty="0"/>
            <a:t>2. Продолжать формировать культурно-гигиенические навыки. Воспитывать привычку сохранять правильную осанку</a:t>
          </a:r>
        </a:p>
      </dgm:t>
    </dgm:pt>
    <dgm:pt modelId="{C92AD55C-11EF-4875-922F-A57D1B8BF5E4}" type="parTrans" cxnId="{763A27DB-DDAE-4BEA-A6F9-68DB629F0741}">
      <dgm:prSet/>
      <dgm:spPr/>
      <dgm:t>
        <a:bodyPr/>
        <a:lstStyle/>
        <a:p>
          <a:endParaRPr lang="ru-RU"/>
        </a:p>
      </dgm:t>
    </dgm:pt>
    <dgm:pt modelId="{149483BD-F69C-45F1-95BD-B124C2D75859}" type="sibTrans" cxnId="{763A27DB-DDAE-4BEA-A6F9-68DB629F0741}">
      <dgm:prSet/>
      <dgm:spPr/>
      <dgm:t>
        <a:bodyPr/>
        <a:lstStyle/>
        <a:p>
          <a:endParaRPr lang="ru-RU"/>
        </a:p>
      </dgm:t>
    </dgm:pt>
    <dgm:pt modelId="{9241241F-F737-4D9D-9F8B-EAA544E2EA99}">
      <dgm:prSet/>
      <dgm:spPr/>
      <dgm:t>
        <a:bodyPr/>
        <a:lstStyle/>
        <a:p>
          <a:r>
            <a:rPr lang="ru-RU" dirty="0"/>
            <a:t>4. Расширять представления о влиянии закаливания на здоровье человека.</a:t>
          </a:r>
        </a:p>
      </dgm:t>
    </dgm:pt>
    <dgm:pt modelId="{19C35810-D789-47CB-820F-3D6B217AE27A}" type="parTrans" cxnId="{96A3C297-B222-44D2-BA02-A764030509A0}">
      <dgm:prSet/>
      <dgm:spPr/>
      <dgm:t>
        <a:bodyPr/>
        <a:lstStyle/>
        <a:p>
          <a:endParaRPr lang="ru-RU"/>
        </a:p>
      </dgm:t>
    </dgm:pt>
    <dgm:pt modelId="{FA44C4E8-74D7-4819-AD71-7A9F880CE68B}" type="sibTrans" cxnId="{96A3C297-B222-44D2-BA02-A764030509A0}">
      <dgm:prSet/>
      <dgm:spPr/>
      <dgm:t>
        <a:bodyPr/>
        <a:lstStyle/>
        <a:p>
          <a:endParaRPr lang="ru-RU"/>
        </a:p>
      </dgm:t>
    </dgm:pt>
    <dgm:pt modelId="{E1A816AD-83B6-412E-8E44-1C1188EA60E6}" type="pres">
      <dgm:prSet presAssocID="{DCEAB59E-0E4F-400A-BE77-0CC01890193D}" presName="diagram" presStyleCnt="0">
        <dgm:presLayoutVars>
          <dgm:dir/>
          <dgm:resizeHandles val="exact"/>
        </dgm:presLayoutVars>
      </dgm:prSet>
      <dgm:spPr/>
    </dgm:pt>
    <dgm:pt modelId="{A5A6D52A-17E9-4DDF-89BF-EE2721C486CB}" type="pres">
      <dgm:prSet presAssocID="{E2A3DE96-7997-4159-9B35-E7A81C439887}" presName="node" presStyleLbl="node1" presStyleIdx="0" presStyleCnt="7">
        <dgm:presLayoutVars>
          <dgm:bulletEnabled val="1"/>
        </dgm:presLayoutVars>
      </dgm:prSet>
      <dgm:spPr/>
    </dgm:pt>
    <dgm:pt modelId="{50C7F45A-BFB0-4BFE-80C9-41A797B2D0FC}" type="pres">
      <dgm:prSet presAssocID="{ADE78E71-1A40-42C3-836D-DC34CBF3F1DA}" presName="sibTrans" presStyleCnt="0"/>
      <dgm:spPr/>
    </dgm:pt>
    <dgm:pt modelId="{83E47888-1E93-463F-AACA-0B4FACB864D0}" type="pres">
      <dgm:prSet presAssocID="{68C652D4-52B3-42A6-A339-9E9CB578388E}" presName="node" presStyleLbl="node1" presStyleIdx="1" presStyleCnt="7">
        <dgm:presLayoutVars>
          <dgm:bulletEnabled val="1"/>
        </dgm:presLayoutVars>
      </dgm:prSet>
      <dgm:spPr/>
    </dgm:pt>
    <dgm:pt modelId="{23F89835-2932-4DE1-9837-69C771596D9C}" type="pres">
      <dgm:prSet presAssocID="{149483BD-F69C-45F1-95BD-B124C2D75859}" presName="sibTrans" presStyleCnt="0"/>
      <dgm:spPr/>
    </dgm:pt>
    <dgm:pt modelId="{3449B7D4-D1B3-4AA0-B700-F9D179F91B7F}" type="pres">
      <dgm:prSet presAssocID="{CF329B4F-645D-4A71-96BD-05ED0843356B}" presName="node" presStyleLbl="node1" presStyleIdx="2" presStyleCnt="7">
        <dgm:presLayoutVars>
          <dgm:bulletEnabled val="1"/>
        </dgm:presLayoutVars>
      </dgm:prSet>
      <dgm:spPr/>
    </dgm:pt>
    <dgm:pt modelId="{B9C144EF-BE81-4ADD-B616-28AAF8724F57}" type="pres">
      <dgm:prSet presAssocID="{09CE67F2-FC45-4AA5-A20F-A7E68C60DDFB}" presName="sibTrans" presStyleCnt="0"/>
      <dgm:spPr/>
    </dgm:pt>
    <dgm:pt modelId="{10FA232E-C00E-4B1D-80BD-E582A3AE3C62}" type="pres">
      <dgm:prSet presAssocID="{3936F95A-1510-4495-97AC-1EEC6A2C342B}" presName="node" presStyleLbl="node1" presStyleIdx="3" presStyleCnt="7" custLinFactX="-105856" custLinFactY="17037" custLinFactNeighborX="-200000" custLinFactNeighborY="100000">
        <dgm:presLayoutVars>
          <dgm:bulletEnabled val="1"/>
        </dgm:presLayoutVars>
      </dgm:prSet>
      <dgm:spPr/>
    </dgm:pt>
    <dgm:pt modelId="{1CACB3C0-D2DC-47F3-8467-58DCFFDE1157}" type="pres">
      <dgm:prSet presAssocID="{6EE97553-54E8-4E95-A7FC-8F492F1C0386}" presName="sibTrans" presStyleCnt="0"/>
      <dgm:spPr/>
    </dgm:pt>
    <dgm:pt modelId="{06B80AE7-DFCA-415F-B508-5829F062868C}" type="pres">
      <dgm:prSet presAssocID="{354DC8B6-C001-4C3C-9F8B-0811A833AF9F}" presName="node" presStyleLbl="node1" presStyleIdx="4" presStyleCnt="7" custLinFactNeighborX="90118" custLinFactNeighborY="1301">
        <dgm:presLayoutVars>
          <dgm:bulletEnabled val="1"/>
        </dgm:presLayoutVars>
      </dgm:prSet>
      <dgm:spPr/>
    </dgm:pt>
    <dgm:pt modelId="{3F317F18-8F04-4EC9-BE76-F25D2574AD50}" type="pres">
      <dgm:prSet presAssocID="{7CB7C10C-85CC-4609-BD7A-8366642F3447}" presName="sibTrans" presStyleCnt="0"/>
      <dgm:spPr/>
    </dgm:pt>
    <dgm:pt modelId="{1AE9C17C-6912-4026-98BF-FE08F1CA6DCC}" type="pres">
      <dgm:prSet presAssocID="{9241241F-F737-4D9D-9F8B-EAA544E2EA99}" presName="node" presStyleLbl="node1" presStyleIdx="5" presStyleCnt="7" custLinFactX="61901" custLinFactY="-19637" custLinFactNeighborX="100000" custLinFactNeighborY="-100000">
        <dgm:presLayoutVars>
          <dgm:bulletEnabled val="1"/>
        </dgm:presLayoutVars>
      </dgm:prSet>
      <dgm:spPr/>
    </dgm:pt>
    <dgm:pt modelId="{CD6A7B08-31A2-49EC-8194-B2031C393D9E}" type="pres">
      <dgm:prSet presAssocID="{FA44C4E8-74D7-4819-AD71-7A9F880CE68B}" presName="sibTrans" presStyleCnt="0"/>
      <dgm:spPr/>
    </dgm:pt>
    <dgm:pt modelId="{D7D7D97A-A65D-40F5-87DB-FB147AB0C679}" type="pres">
      <dgm:prSet presAssocID="{A16FDFCB-783C-4F58-A5A7-7603564F1660}" presName="node" presStyleLbl="node1" presStyleIdx="6" presStyleCnt="7">
        <dgm:presLayoutVars>
          <dgm:bulletEnabled val="1"/>
        </dgm:presLayoutVars>
      </dgm:prSet>
      <dgm:spPr/>
    </dgm:pt>
  </dgm:ptLst>
  <dgm:cxnLst>
    <dgm:cxn modelId="{B92D480B-7320-4835-8EE8-26CAC66B48F0}" type="presOf" srcId="{CF329B4F-645D-4A71-96BD-05ED0843356B}" destId="{3449B7D4-D1B3-4AA0-B700-F9D179F91B7F}" srcOrd="0" destOrd="0" presId="urn:microsoft.com/office/officeart/2005/8/layout/default"/>
    <dgm:cxn modelId="{6A16AB1C-8C5C-49A3-A316-29475EF9E14F}" type="presOf" srcId="{A16FDFCB-783C-4F58-A5A7-7603564F1660}" destId="{D7D7D97A-A65D-40F5-87DB-FB147AB0C679}" srcOrd="0" destOrd="0" presId="urn:microsoft.com/office/officeart/2005/8/layout/default"/>
    <dgm:cxn modelId="{CEC74D22-2B7D-4625-B9C9-C9C7A2DBF20B}" type="presOf" srcId="{DCEAB59E-0E4F-400A-BE77-0CC01890193D}" destId="{E1A816AD-83B6-412E-8E44-1C1188EA60E6}" srcOrd="0" destOrd="0" presId="urn:microsoft.com/office/officeart/2005/8/layout/default"/>
    <dgm:cxn modelId="{FEAFA129-8C1A-4C18-8C67-0E49B6FE43C9}" srcId="{DCEAB59E-0E4F-400A-BE77-0CC01890193D}" destId="{CF329B4F-645D-4A71-96BD-05ED0843356B}" srcOrd="2" destOrd="0" parTransId="{9A69F85C-665D-4783-AB10-4442B278C576}" sibTransId="{09CE67F2-FC45-4AA5-A20F-A7E68C60DDFB}"/>
    <dgm:cxn modelId="{B0AFA964-5C7F-420A-A64B-46D7E6FD1D8B}" type="presOf" srcId="{E2A3DE96-7997-4159-9B35-E7A81C439887}" destId="{A5A6D52A-17E9-4DDF-89BF-EE2721C486CB}" srcOrd="0" destOrd="0" presId="urn:microsoft.com/office/officeart/2005/8/layout/default"/>
    <dgm:cxn modelId="{F795AB4F-4BFE-4F97-B7E5-A9E06EAD6404}" srcId="{DCEAB59E-0E4F-400A-BE77-0CC01890193D}" destId="{E2A3DE96-7997-4159-9B35-E7A81C439887}" srcOrd="0" destOrd="0" parTransId="{21FD69AD-D1B9-4BBB-8979-1055DDAC7A1A}" sibTransId="{ADE78E71-1A40-42C3-836D-DC34CBF3F1DA}"/>
    <dgm:cxn modelId="{4B0F7971-DFD1-4033-B5AA-1E99D28EB113}" srcId="{DCEAB59E-0E4F-400A-BE77-0CC01890193D}" destId="{3936F95A-1510-4495-97AC-1EEC6A2C342B}" srcOrd="3" destOrd="0" parTransId="{CD3C85E8-48E5-4717-8B94-313D7AB6F5E5}" sibTransId="{6EE97553-54E8-4E95-A7FC-8F492F1C0386}"/>
    <dgm:cxn modelId="{6A505279-E82A-4EB6-8514-FC3F9C688FEB}" type="presOf" srcId="{354DC8B6-C001-4C3C-9F8B-0811A833AF9F}" destId="{06B80AE7-DFCA-415F-B508-5829F062868C}" srcOrd="0" destOrd="0" presId="urn:microsoft.com/office/officeart/2005/8/layout/default"/>
    <dgm:cxn modelId="{63F71F7E-0A69-411A-A4A0-D680B600A004}" srcId="{DCEAB59E-0E4F-400A-BE77-0CC01890193D}" destId="{354DC8B6-C001-4C3C-9F8B-0811A833AF9F}" srcOrd="4" destOrd="0" parTransId="{03FE328C-D922-4FD8-955D-09B4AFFE0596}" sibTransId="{7CB7C10C-85CC-4609-BD7A-8366642F3447}"/>
    <dgm:cxn modelId="{96A3C297-B222-44D2-BA02-A764030509A0}" srcId="{DCEAB59E-0E4F-400A-BE77-0CC01890193D}" destId="{9241241F-F737-4D9D-9F8B-EAA544E2EA99}" srcOrd="5" destOrd="0" parTransId="{19C35810-D789-47CB-820F-3D6B217AE27A}" sibTransId="{FA44C4E8-74D7-4819-AD71-7A9F880CE68B}"/>
    <dgm:cxn modelId="{96AC3BB1-58A8-478F-86E2-B211C82F0F36}" srcId="{DCEAB59E-0E4F-400A-BE77-0CC01890193D}" destId="{A16FDFCB-783C-4F58-A5A7-7603564F1660}" srcOrd="6" destOrd="0" parTransId="{20363916-563A-483A-957F-5009AFBF04FD}" sibTransId="{65FF9864-4908-42E2-994A-678B7187B82A}"/>
    <dgm:cxn modelId="{ABB493D8-E0A0-4E8A-AE21-40642DB804A6}" type="presOf" srcId="{3936F95A-1510-4495-97AC-1EEC6A2C342B}" destId="{10FA232E-C00E-4B1D-80BD-E582A3AE3C62}" srcOrd="0" destOrd="0" presId="urn:microsoft.com/office/officeart/2005/8/layout/default"/>
    <dgm:cxn modelId="{763A27DB-DDAE-4BEA-A6F9-68DB629F0741}" srcId="{DCEAB59E-0E4F-400A-BE77-0CC01890193D}" destId="{68C652D4-52B3-42A6-A339-9E9CB578388E}" srcOrd="1" destOrd="0" parTransId="{C92AD55C-11EF-4875-922F-A57D1B8BF5E4}" sibTransId="{149483BD-F69C-45F1-95BD-B124C2D75859}"/>
    <dgm:cxn modelId="{50EC65F7-2C34-402B-8510-C08B0470B1ED}" type="presOf" srcId="{68C652D4-52B3-42A6-A339-9E9CB578388E}" destId="{83E47888-1E93-463F-AACA-0B4FACB864D0}" srcOrd="0" destOrd="0" presId="urn:microsoft.com/office/officeart/2005/8/layout/default"/>
    <dgm:cxn modelId="{31E240FF-F717-463E-B8DB-51255CB1E0B2}" type="presOf" srcId="{9241241F-F737-4D9D-9F8B-EAA544E2EA99}" destId="{1AE9C17C-6912-4026-98BF-FE08F1CA6DCC}" srcOrd="0" destOrd="0" presId="urn:microsoft.com/office/officeart/2005/8/layout/default"/>
    <dgm:cxn modelId="{995F7512-3E3C-4BC1-8EE3-C6C5BDA36690}" type="presParOf" srcId="{E1A816AD-83B6-412E-8E44-1C1188EA60E6}" destId="{A5A6D52A-17E9-4DDF-89BF-EE2721C486CB}" srcOrd="0" destOrd="0" presId="urn:microsoft.com/office/officeart/2005/8/layout/default"/>
    <dgm:cxn modelId="{F655844E-008C-4B70-B460-D5D1D187B1E4}" type="presParOf" srcId="{E1A816AD-83B6-412E-8E44-1C1188EA60E6}" destId="{50C7F45A-BFB0-4BFE-80C9-41A797B2D0FC}" srcOrd="1" destOrd="0" presId="urn:microsoft.com/office/officeart/2005/8/layout/default"/>
    <dgm:cxn modelId="{7122241F-10D9-43B4-BAF4-CE417063C806}" type="presParOf" srcId="{E1A816AD-83B6-412E-8E44-1C1188EA60E6}" destId="{83E47888-1E93-463F-AACA-0B4FACB864D0}" srcOrd="2" destOrd="0" presId="urn:microsoft.com/office/officeart/2005/8/layout/default"/>
    <dgm:cxn modelId="{7D19D81B-991A-4807-9CED-A0F09F327030}" type="presParOf" srcId="{E1A816AD-83B6-412E-8E44-1C1188EA60E6}" destId="{23F89835-2932-4DE1-9837-69C771596D9C}" srcOrd="3" destOrd="0" presId="urn:microsoft.com/office/officeart/2005/8/layout/default"/>
    <dgm:cxn modelId="{63DBAF5E-076F-41E3-A99A-A1E763AAE4E5}" type="presParOf" srcId="{E1A816AD-83B6-412E-8E44-1C1188EA60E6}" destId="{3449B7D4-D1B3-4AA0-B700-F9D179F91B7F}" srcOrd="4" destOrd="0" presId="urn:microsoft.com/office/officeart/2005/8/layout/default"/>
    <dgm:cxn modelId="{99E6315A-12B9-4685-B319-31D8A6BB41F2}" type="presParOf" srcId="{E1A816AD-83B6-412E-8E44-1C1188EA60E6}" destId="{B9C144EF-BE81-4ADD-B616-28AAF8724F57}" srcOrd="5" destOrd="0" presId="urn:microsoft.com/office/officeart/2005/8/layout/default"/>
    <dgm:cxn modelId="{CA8DE84F-53A8-4418-9215-C2760BC5F3DF}" type="presParOf" srcId="{E1A816AD-83B6-412E-8E44-1C1188EA60E6}" destId="{10FA232E-C00E-4B1D-80BD-E582A3AE3C62}" srcOrd="6" destOrd="0" presId="urn:microsoft.com/office/officeart/2005/8/layout/default"/>
    <dgm:cxn modelId="{8F2015E5-7E07-4C4D-B5A2-7A96625F0F1E}" type="presParOf" srcId="{E1A816AD-83B6-412E-8E44-1C1188EA60E6}" destId="{1CACB3C0-D2DC-47F3-8467-58DCFFDE1157}" srcOrd="7" destOrd="0" presId="urn:microsoft.com/office/officeart/2005/8/layout/default"/>
    <dgm:cxn modelId="{E69F08C0-CD52-4771-9656-9473F3B26FAC}" type="presParOf" srcId="{E1A816AD-83B6-412E-8E44-1C1188EA60E6}" destId="{06B80AE7-DFCA-415F-B508-5829F062868C}" srcOrd="8" destOrd="0" presId="urn:microsoft.com/office/officeart/2005/8/layout/default"/>
    <dgm:cxn modelId="{7C216351-404A-41F9-9063-850B93029852}" type="presParOf" srcId="{E1A816AD-83B6-412E-8E44-1C1188EA60E6}" destId="{3F317F18-8F04-4EC9-BE76-F25D2574AD50}" srcOrd="9" destOrd="0" presId="urn:microsoft.com/office/officeart/2005/8/layout/default"/>
    <dgm:cxn modelId="{3E2EFF68-B93B-4E80-9AAF-20775FF9E124}" type="presParOf" srcId="{E1A816AD-83B6-412E-8E44-1C1188EA60E6}" destId="{1AE9C17C-6912-4026-98BF-FE08F1CA6DCC}" srcOrd="10" destOrd="0" presId="urn:microsoft.com/office/officeart/2005/8/layout/default"/>
    <dgm:cxn modelId="{9521BC2A-F23B-4ACD-8605-BBDBB07F285B}" type="presParOf" srcId="{E1A816AD-83B6-412E-8E44-1C1188EA60E6}" destId="{CD6A7B08-31A2-49EC-8194-B2031C393D9E}" srcOrd="11" destOrd="0" presId="urn:microsoft.com/office/officeart/2005/8/layout/default"/>
    <dgm:cxn modelId="{F4C08F61-9947-4F17-85F9-192B675B8CDF}" type="presParOf" srcId="{E1A816AD-83B6-412E-8E44-1C1188EA60E6}" destId="{D7D7D97A-A65D-40F5-87DB-FB147AB0C67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B15D8-0D3D-497E-B625-A39257BFF367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</dgm:pt>
    <dgm:pt modelId="{75BEEF21-6406-4841-A8CA-68A29038FA92}">
      <dgm:prSet phldrT="[Текст]" custT="1"/>
      <dgm:spPr/>
      <dgm:t>
        <a:bodyPr/>
        <a:lstStyle/>
        <a:p>
          <a:r>
            <a:rPr lang="ru-RU" sz="1400" b="1" dirty="0"/>
            <a:t>1</a:t>
          </a:r>
          <a:r>
            <a:rPr lang="ru-RU" sz="1600" b="1" dirty="0"/>
            <a:t>.Дети не могут в достаточном объёме рассказать об основах здорового образа жизни</a:t>
          </a:r>
        </a:p>
      </dgm:t>
    </dgm:pt>
    <dgm:pt modelId="{EEDED6FC-8738-4C16-A5E6-7FA231FD9FD9}" type="parTrans" cxnId="{1DEAC517-2FBA-41D6-BC60-5D32C93914B6}">
      <dgm:prSet/>
      <dgm:spPr/>
      <dgm:t>
        <a:bodyPr/>
        <a:lstStyle/>
        <a:p>
          <a:endParaRPr lang="ru-RU"/>
        </a:p>
      </dgm:t>
    </dgm:pt>
    <dgm:pt modelId="{C4D24697-1967-4F08-AE4F-B5C3FEC025A1}" type="sibTrans" cxnId="{1DEAC517-2FBA-41D6-BC60-5D32C93914B6}">
      <dgm:prSet/>
      <dgm:spPr/>
      <dgm:t>
        <a:bodyPr/>
        <a:lstStyle/>
        <a:p>
          <a:endParaRPr lang="ru-RU"/>
        </a:p>
      </dgm:t>
    </dgm:pt>
    <dgm:pt modelId="{1244FC77-B7EA-4479-ADBC-DA6D331B320C}">
      <dgm:prSet phldrT="[Текст]" custT="1"/>
      <dgm:spPr/>
      <dgm:t>
        <a:bodyPr/>
        <a:lstStyle/>
        <a:p>
          <a:r>
            <a:rPr lang="ru-RU" sz="1400" b="1" dirty="0"/>
            <a:t>3.Неосведомленность родителей о важности совместной двигательной деятельности с детьми и</a:t>
          </a:r>
        </a:p>
      </dgm:t>
    </dgm:pt>
    <dgm:pt modelId="{D697DCAE-1A50-4DFA-986A-2B7A8487F2D1}" type="parTrans" cxnId="{566C475C-665A-4937-8569-8BDFD069E3B2}">
      <dgm:prSet/>
      <dgm:spPr/>
      <dgm:t>
        <a:bodyPr/>
        <a:lstStyle/>
        <a:p>
          <a:endParaRPr lang="ru-RU"/>
        </a:p>
      </dgm:t>
    </dgm:pt>
    <dgm:pt modelId="{D64AA85E-F3CF-47C4-8181-EB649B45B007}" type="sibTrans" cxnId="{566C475C-665A-4937-8569-8BDFD069E3B2}">
      <dgm:prSet/>
      <dgm:spPr/>
      <dgm:t>
        <a:bodyPr/>
        <a:lstStyle/>
        <a:p>
          <a:endParaRPr lang="ru-RU"/>
        </a:p>
      </dgm:t>
    </dgm:pt>
    <dgm:pt modelId="{8A92BEBC-E49C-42B1-BF81-8DFB3C3FAFAC}">
      <dgm:prSet phldrT="[Текст]" custT="1"/>
      <dgm:spPr/>
      <dgm:t>
        <a:bodyPr/>
        <a:lstStyle/>
        <a:p>
          <a:r>
            <a:rPr lang="ru-RU" sz="1400" b="1" dirty="0"/>
            <a:t>5.Недостаточность знаний родителей о физических навыках и умениях детей данного возраста.</a:t>
          </a:r>
        </a:p>
      </dgm:t>
    </dgm:pt>
    <dgm:pt modelId="{457047AF-1902-4E49-B41F-0DAEA77FDAB4}" type="parTrans" cxnId="{3A3C7CC1-588A-48F3-BCD7-460E3DDFEA39}">
      <dgm:prSet/>
      <dgm:spPr/>
      <dgm:t>
        <a:bodyPr/>
        <a:lstStyle/>
        <a:p>
          <a:endParaRPr lang="ru-RU"/>
        </a:p>
      </dgm:t>
    </dgm:pt>
    <dgm:pt modelId="{9A855E06-CE72-44DB-AC5D-38963A45B539}" type="sibTrans" cxnId="{3A3C7CC1-588A-48F3-BCD7-460E3DDFEA39}">
      <dgm:prSet/>
      <dgm:spPr/>
      <dgm:t>
        <a:bodyPr/>
        <a:lstStyle/>
        <a:p>
          <a:endParaRPr lang="ru-RU"/>
        </a:p>
      </dgm:t>
    </dgm:pt>
    <dgm:pt modelId="{54DC952B-13A7-4FF1-B316-EC0D03E09A52}">
      <dgm:prSet custT="1"/>
      <dgm:spPr/>
      <dgm:t>
        <a:bodyPr/>
        <a:lstStyle/>
        <a:p>
          <a:r>
            <a:rPr lang="ru-RU" sz="1400" b="1" dirty="0"/>
            <a:t>2. Родители недостаточно уделяют внимания формированию здорового образа жизни в семье</a:t>
          </a:r>
        </a:p>
      </dgm:t>
    </dgm:pt>
    <dgm:pt modelId="{2621E2C1-AAC1-4DCA-B6D8-7C2F02033D68}" type="parTrans" cxnId="{F2D3744F-16E5-4B0F-931E-702BC37A0868}">
      <dgm:prSet/>
      <dgm:spPr/>
      <dgm:t>
        <a:bodyPr/>
        <a:lstStyle/>
        <a:p>
          <a:endParaRPr lang="ru-RU"/>
        </a:p>
      </dgm:t>
    </dgm:pt>
    <dgm:pt modelId="{86505B6F-B442-4A68-A193-4201CEC28932}" type="sibTrans" cxnId="{F2D3744F-16E5-4B0F-931E-702BC37A0868}">
      <dgm:prSet/>
      <dgm:spPr/>
      <dgm:t>
        <a:bodyPr/>
        <a:lstStyle/>
        <a:p>
          <a:endParaRPr lang="ru-RU"/>
        </a:p>
      </dgm:t>
    </dgm:pt>
    <dgm:pt modelId="{99FEB029-97EF-4789-BE74-69DE498846C6}">
      <dgm:prSet custT="1"/>
      <dgm:spPr/>
      <dgm:t>
        <a:bodyPr/>
        <a:lstStyle/>
        <a:p>
          <a:r>
            <a:rPr lang="ru-RU" sz="1400" b="1" dirty="0"/>
            <a:t>4.Нежелание родителей организовывать двигательную деятельность с детьми.</a:t>
          </a:r>
        </a:p>
      </dgm:t>
    </dgm:pt>
    <dgm:pt modelId="{8DB15B6B-790A-4E77-B869-B397AD6925B3}" type="parTrans" cxnId="{A767B2E0-158F-4ED4-86E9-013335C39F38}">
      <dgm:prSet/>
      <dgm:spPr/>
      <dgm:t>
        <a:bodyPr/>
        <a:lstStyle/>
        <a:p>
          <a:endParaRPr lang="ru-RU"/>
        </a:p>
      </dgm:t>
    </dgm:pt>
    <dgm:pt modelId="{889716A8-7855-4D67-88AA-A200FE9D6273}" type="sibTrans" cxnId="{A767B2E0-158F-4ED4-86E9-013335C39F38}">
      <dgm:prSet/>
      <dgm:spPr/>
      <dgm:t>
        <a:bodyPr/>
        <a:lstStyle/>
        <a:p>
          <a:endParaRPr lang="ru-RU"/>
        </a:p>
      </dgm:t>
    </dgm:pt>
    <dgm:pt modelId="{0EFC0FB6-6AC2-4148-B87F-D0C6DE9D2614}" type="pres">
      <dgm:prSet presAssocID="{64AB15D8-0D3D-497E-B625-A39257BFF367}" presName="compositeShape" presStyleCnt="0">
        <dgm:presLayoutVars>
          <dgm:dir/>
          <dgm:resizeHandles/>
        </dgm:presLayoutVars>
      </dgm:prSet>
      <dgm:spPr/>
    </dgm:pt>
    <dgm:pt modelId="{7D7AEC52-1D3A-46A8-9982-B7BA322572A6}" type="pres">
      <dgm:prSet presAssocID="{64AB15D8-0D3D-497E-B625-A39257BFF367}" presName="pyramid" presStyleLbl="node1" presStyleIdx="0" presStyleCnt="1" custLinFactNeighborX="-59326" custLinFactNeighborY="-1767"/>
      <dgm:spPr/>
    </dgm:pt>
    <dgm:pt modelId="{DB6BA78B-2049-4105-B093-E19786696461}" type="pres">
      <dgm:prSet presAssocID="{64AB15D8-0D3D-497E-B625-A39257BFF367}" presName="theList" presStyleCnt="0"/>
      <dgm:spPr/>
    </dgm:pt>
    <dgm:pt modelId="{AFB09333-5AFF-4DA2-B656-F55E34F4D6E3}" type="pres">
      <dgm:prSet presAssocID="{75BEEF21-6406-4841-A8CA-68A29038FA92}" presName="aNode" presStyleLbl="fgAcc1" presStyleIdx="0" presStyleCnt="5" custScaleX="252311" custLinFactY="-29275" custLinFactNeighborX="-18347" custLinFactNeighborY="-100000">
        <dgm:presLayoutVars>
          <dgm:bulletEnabled val="1"/>
        </dgm:presLayoutVars>
      </dgm:prSet>
      <dgm:spPr/>
    </dgm:pt>
    <dgm:pt modelId="{688734E3-B5FC-4E99-AD59-AE1D3E897C5D}" type="pres">
      <dgm:prSet presAssocID="{75BEEF21-6406-4841-A8CA-68A29038FA92}" presName="aSpace" presStyleCnt="0"/>
      <dgm:spPr/>
    </dgm:pt>
    <dgm:pt modelId="{568EDB21-6F1A-4539-8D76-A23FCE5EFC51}" type="pres">
      <dgm:prSet presAssocID="{54DC952B-13A7-4FF1-B316-EC0D03E09A52}" presName="aNode" presStyleLbl="fgAcc1" presStyleIdx="1" presStyleCnt="5" custScaleX="251319" custLinFactY="-8388" custLinFactNeighborX="-9480" custLinFactNeighborY="-100000">
        <dgm:presLayoutVars>
          <dgm:bulletEnabled val="1"/>
        </dgm:presLayoutVars>
      </dgm:prSet>
      <dgm:spPr/>
    </dgm:pt>
    <dgm:pt modelId="{140E13EB-D0AD-41D2-AC7E-4081A86B65E4}" type="pres">
      <dgm:prSet presAssocID="{54DC952B-13A7-4FF1-B316-EC0D03E09A52}" presName="aSpace" presStyleCnt="0"/>
      <dgm:spPr/>
    </dgm:pt>
    <dgm:pt modelId="{5A54801D-8C10-46E6-AD5E-1F99929D60A4}" type="pres">
      <dgm:prSet presAssocID="{1244FC77-B7EA-4479-ADBC-DA6D331B320C}" presName="aNode" presStyleLbl="fgAcc1" presStyleIdx="2" presStyleCnt="5" custScaleX="240007" custLinFactNeighborX="2" custLinFactNeighborY="-58782">
        <dgm:presLayoutVars>
          <dgm:bulletEnabled val="1"/>
        </dgm:presLayoutVars>
      </dgm:prSet>
      <dgm:spPr/>
    </dgm:pt>
    <dgm:pt modelId="{9E097703-1DCC-469A-8497-CF943170FB8D}" type="pres">
      <dgm:prSet presAssocID="{1244FC77-B7EA-4479-ADBC-DA6D331B320C}" presName="aSpace" presStyleCnt="0"/>
      <dgm:spPr/>
    </dgm:pt>
    <dgm:pt modelId="{E3925CF6-960F-428D-97A6-9578FEF651C4}" type="pres">
      <dgm:prSet presAssocID="{99FEB029-97EF-4789-BE74-69DE498846C6}" presName="aNode" presStyleLbl="fgAcc1" presStyleIdx="3" presStyleCnt="5" custScaleX="254101" custLinFactY="607" custLinFactNeighborX="19157" custLinFactNeighborY="100000">
        <dgm:presLayoutVars>
          <dgm:bulletEnabled val="1"/>
        </dgm:presLayoutVars>
      </dgm:prSet>
      <dgm:spPr/>
    </dgm:pt>
    <dgm:pt modelId="{85893FDA-0879-4912-A8BF-C6E643A88551}" type="pres">
      <dgm:prSet presAssocID="{99FEB029-97EF-4789-BE74-69DE498846C6}" presName="aSpace" presStyleCnt="0"/>
      <dgm:spPr/>
    </dgm:pt>
    <dgm:pt modelId="{B56E5531-0F43-4255-ADFF-584EB17BCE13}" type="pres">
      <dgm:prSet presAssocID="{8A92BEBC-E49C-42B1-BF81-8DFB3C3FAFAC}" presName="aNode" presStyleLbl="fgAcc1" presStyleIdx="4" presStyleCnt="5" custScaleX="245046" custLinFactY="34152" custLinFactNeighborX="30043" custLinFactNeighborY="100000">
        <dgm:presLayoutVars>
          <dgm:bulletEnabled val="1"/>
        </dgm:presLayoutVars>
      </dgm:prSet>
      <dgm:spPr/>
    </dgm:pt>
    <dgm:pt modelId="{B85D53B3-7C4E-446A-9FB8-699F45794D1D}" type="pres">
      <dgm:prSet presAssocID="{8A92BEBC-E49C-42B1-BF81-8DFB3C3FAFAC}" presName="aSpace" presStyleCnt="0"/>
      <dgm:spPr/>
    </dgm:pt>
  </dgm:ptLst>
  <dgm:cxnLst>
    <dgm:cxn modelId="{ABB3BE10-0F2D-4C4E-A343-DF977AABDD79}" type="presOf" srcId="{54DC952B-13A7-4FF1-B316-EC0D03E09A52}" destId="{568EDB21-6F1A-4539-8D76-A23FCE5EFC51}" srcOrd="0" destOrd="0" presId="urn:microsoft.com/office/officeart/2005/8/layout/pyramid2"/>
    <dgm:cxn modelId="{1DEAC517-2FBA-41D6-BC60-5D32C93914B6}" srcId="{64AB15D8-0D3D-497E-B625-A39257BFF367}" destId="{75BEEF21-6406-4841-A8CA-68A29038FA92}" srcOrd="0" destOrd="0" parTransId="{EEDED6FC-8738-4C16-A5E6-7FA231FD9FD9}" sibTransId="{C4D24697-1967-4F08-AE4F-B5C3FEC025A1}"/>
    <dgm:cxn modelId="{566C475C-665A-4937-8569-8BDFD069E3B2}" srcId="{64AB15D8-0D3D-497E-B625-A39257BFF367}" destId="{1244FC77-B7EA-4479-ADBC-DA6D331B320C}" srcOrd="2" destOrd="0" parTransId="{D697DCAE-1A50-4DFA-986A-2B7A8487F2D1}" sibTransId="{D64AA85E-F3CF-47C4-8181-EB649B45B007}"/>
    <dgm:cxn modelId="{F2D3744F-16E5-4B0F-931E-702BC37A0868}" srcId="{64AB15D8-0D3D-497E-B625-A39257BFF367}" destId="{54DC952B-13A7-4FF1-B316-EC0D03E09A52}" srcOrd="1" destOrd="0" parTransId="{2621E2C1-AAC1-4DCA-B6D8-7C2F02033D68}" sibTransId="{86505B6F-B442-4A68-A193-4201CEC28932}"/>
    <dgm:cxn modelId="{D1F0317F-0DD2-4BD5-B0DB-1530A2A8A84C}" type="presOf" srcId="{75BEEF21-6406-4841-A8CA-68A29038FA92}" destId="{AFB09333-5AFF-4DA2-B656-F55E34F4D6E3}" srcOrd="0" destOrd="0" presId="urn:microsoft.com/office/officeart/2005/8/layout/pyramid2"/>
    <dgm:cxn modelId="{1295D88A-636A-424C-8A3B-3947B5A16038}" type="presOf" srcId="{1244FC77-B7EA-4479-ADBC-DA6D331B320C}" destId="{5A54801D-8C10-46E6-AD5E-1F99929D60A4}" srcOrd="0" destOrd="0" presId="urn:microsoft.com/office/officeart/2005/8/layout/pyramid2"/>
    <dgm:cxn modelId="{CF9336A9-5EB0-4484-867B-EFB086B77C91}" type="presOf" srcId="{8A92BEBC-E49C-42B1-BF81-8DFB3C3FAFAC}" destId="{B56E5531-0F43-4255-ADFF-584EB17BCE13}" srcOrd="0" destOrd="0" presId="urn:microsoft.com/office/officeart/2005/8/layout/pyramid2"/>
    <dgm:cxn modelId="{3A3C7CC1-588A-48F3-BCD7-460E3DDFEA39}" srcId="{64AB15D8-0D3D-497E-B625-A39257BFF367}" destId="{8A92BEBC-E49C-42B1-BF81-8DFB3C3FAFAC}" srcOrd="4" destOrd="0" parTransId="{457047AF-1902-4E49-B41F-0DAEA77FDAB4}" sibTransId="{9A855E06-CE72-44DB-AC5D-38963A45B539}"/>
    <dgm:cxn modelId="{A767B2E0-158F-4ED4-86E9-013335C39F38}" srcId="{64AB15D8-0D3D-497E-B625-A39257BFF367}" destId="{99FEB029-97EF-4789-BE74-69DE498846C6}" srcOrd="3" destOrd="0" parTransId="{8DB15B6B-790A-4E77-B869-B397AD6925B3}" sibTransId="{889716A8-7855-4D67-88AA-A200FE9D6273}"/>
    <dgm:cxn modelId="{32C13EE3-1618-4509-8816-32FD3F7A730C}" type="presOf" srcId="{64AB15D8-0D3D-497E-B625-A39257BFF367}" destId="{0EFC0FB6-6AC2-4148-B87F-D0C6DE9D2614}" srcOrd="0" destOrd="0" presId="urn:microsoft.com/office/officeart/2005/8/layout/pyramid2"/>
    <dgm:cxn modelId="{58DF2AE5-C8A9-4D20-91E8-33D25CFE7DAA}" type="presOf" srcId="{99FEB029-97EF-4789-BE74-69DE498846C6}" destId="{E3925CF6-960F-428D-97A6-9578FEF651C4}" srcOrd="0" destOrd="0" presId="urn:microsoft.com/office/officeart/2005/8/layout/pyramid2"/>
    <dgm:cxn modelId="{9FE0483F-46FB-4468-AFEA-995AA80A9DD1}" type="presParOf" srcId="{0EFC0FB6-6AC2-4148-B87F-D0C6DE9D2614}" destId="{7D7AEC52-1D3A-46A8-9982-B7BA322572A6}" srcOrd="0" destOrd="0" presId="urn:microsoft.com/office/officeart/2005/8/layout/pyramid2"/>
    <dgm:cxn modelId="{6304804A-67F4-45ED-8EE3-4345C0E25DEE}" type="presParOf" srcId="{0EFC0FB6-6AC2-4148-B87F-D0C6DE9D2614}" destId="{DB6BA78B-2049-4105-B093-E19786696461}" srcOrd="1" destOrd="0" presId="urn:microsoft.com/office/officeart/2005/8/layout/pyramid2"/>
    <dgm:cxn modelId="{6EF38C08-6E93-4104-84BF-BF8C032DF9CE}" type="presParOf" srcId="{DB6BA78B-2049-4105-B093-E19786696461}" destId="{AFB09333-5AFF-4DA2-B656-F55E34F4D6E3}" srcOrd="0" destOrd="0" presId="urn:microsoft.com/office/officeart/2005/8/layout/pyramid2"/>
    <dgm:cxn modelId="{6669C11C-6B4C-44A0-B501-3DBCFABA405C}" type="presParOf" srcId="{DB6BA78B-2049-4105-B093-E19786696461}" destId="{688734E3-B5FC-4E99-AD59-AE1D3E897C5D}" srcOrd="1" destOrd="0" presId="urn:microsoft.com/office/officeart/2005/8/layout/pyramid2"/>
    <dgm:cxn modelId="{DC72A18C-BC91-4D1E-A3F1-FDF84F2C7B33}" type="presParOf" srcId="{DB6BA78B-2049-4105-B093-E19786696461}" destId="{568EDB21-6F1A-4539-8D76-A23FCE5EFC51}" srcOrd="2" destOrd="0" presId="urn:microsoft.com/office/officeart/2005/8/layout/pyramid2"/>
    <dgm:cxn modelId="{4F7B9149-1B96-487C-97E6-09774CAD458E}" type="presParOf" srcId="{DB6BA78B-2049-4105-B093-E19786696461}" destId="{140E13EB-D0AD-41D2-AC7E-4081A86B65E4}" srcOrd="3" destOrd="0" presId="urn:microsoft.com/office/officeart/2005/8/layout/pyramid2"/>
    <dgm:cxn modelId="{7D2D81BB-A0ED-4354-96B4-853CB951D9E2}" type="presParOf" srcId="{DB6BA78B-2049-4105-B093-E19786696461}" destId="{5A54801D-8C10-46E6-AD5E-1F99929D60A4}" srcOrd="4" destOrd="0" presId="urn:microsoft.com/office/officeart/2005/8/layout/pyramid2"/>
    <dgm:cxn modelId="{E2EB97FB-89CF-4D3B-B77C-576E5B09247F}" type="presParOf" srcId="{DB6BA78B-2049-4105-B093-E19786696461}" destId="{9E097703-1DCC-469A-8497-CF943170FB8D}" srcOrd="5" destOrd="0" presId="urn:microsoft.com/office/officeart/2005/8/layout/pyramid2"/>
    <dgm:cxn modelId="{F48B05CD-334C-4E89-9966-A208148E32F5}" type="presParOf" srcId="{DB6BA78B-2049-4105-B093-E19786696461}" destId="{E3925CF6-960F-428D-97A6-9578FEF651C4}" srcOrd="6" destOrd="0" presId="urn:microsoft.com/office/officeart/2005/8/layout/pyramid2"/>
    <dgm:cxn modelId="{939BAF7C-F620-4184-9DD6-C56E78A80D9C}" type="presParOf" srcId="{DB6BA78B-2049-4105-B093-E19786696461}" destId="{85893FDA-0879-4912-A8BF-C6E643A88551}" srcOrd="7" destOrd="0" presId="urn:microsoft.com/office/officeart/2005/8/layout/pyramid2"/>
    <dgm:cxn modelId="{9D74EE66-DDFA-4704-9090-3DCAD6110161}" type="presParOf" srcId="{DB6BA78B-2049-4105-B093-E19786696461}" destId="{B56E5531-0F43-4255-ADFF-584EB17BCE13}" srcOrd="8" destOrd="0" presId="urn:microsoft.com/office/officeart/2005/8/layout/pyramid2"/>
    <dgm:cxn modelId="{0F486D7D-0F90-4592-B7A8-EDEB6A852754}" type="presParOf" srcId="{DB6BA78B-2049-4105-B093-E19786696461}" destId="{B85D53B3-7C4E-446A-9FB8-699F45794D1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B27D0-DD30-453B-9C85-732759938F68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C39A35-F3F3-46C0-B373-4465353E6F3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>
              <a:latin typeface="+mn-lt"/>
            </a:rPr>
            <a:t>Гимнастика</a:t>
          </a:r>
        </a:p>
      </dgm:t>
    </dgm:pt>
    <dgm:pt modelId="{D9825FAF-4D58-40F6-841C-63293CF72233}" type="parTrans" cxnId="{2A250B11-26E0-45FA-B328-B89C6C7B7F68}">
      <dgm:prSet/>
      <dgm:spPr/>
      <dgm:t>
        <a:bodyPr/>
        <a:lstStyle/>
        <a:p>
          <a:endParaRPr lang="ru-RU"/>
        </a:p>
      </dgm:t>
    </dgm:pt>
    <dgm:pt modelId="{AC42B1DD-3A06-4E58-A822-428E4E779F57}" type="sibTrans" cxnId="{2A250B11-26E0-45FA-B328-B89C6C7B7F68}">
      <dgm:prSet/>
      <dgm:spPr/>
      <dgm:t>
        <a:bodyPr/>
        <a:lstStyle/>
        <a:p>
          <a:endParaRPr lang="ru-RU"/>
        </a:p>
      </dgm:t>
    </dgm:pt>
    <dgm:pt modelId="{CE655A47-95FF-4837-B92C-1DDF437A4846}">
      <dgm:prSet phldrT="[Текст]" custT="1"/>
      <dgm:spPr/>
      <dgm:t>
        <a:bodyPr/>
        <a:lstStyle/>
        <a:p>
          <a:r>
            <a:rPr lang="ru-RU" sz="1400" b="1" dirty="0">
              <a:latin typeface="+mn-lt"/>
            </a:rPr>
            <a:t>Гимнастика для глаз </a:t>
          </a:r>
        </a:p>
      </dgm:t>
    </dgm:pt>
    <dgm:pt modelId="{B5F117C2-2AB2-4594-A78D-FA9BC02B3626}" type="parTrans" cxnId="{82B7AF43-E220-4E38-B4BE-89DC70A899FB}">
      <dgm:prSet/>
      <dgm:spPr/>
      <dgm:t>
        <a:bodyPr/>
        <a:lstStyle/>
        <a:p>
          <a:endParaRPr lang="ru-RU"/>
        </a:p>
      </dgm:t>
    </dgm:pt>
    <dgm:pt modelId="{00794068-7081-4C90-9316-26E58955908F}" type="sibTrans" cxnId="{82B7AF43-E220-4E38-B4BE-89DC70A899FB}">
      <dgm:prSet/>
      <dgm:spPr/>
      <dgm:t>
        <a:bodyPr/>
        <a:lstStyle/>
        <a:p>
          <a:endParaRPr lang="ru-RU"/>
        </a:p>
      </dgm:t>
    </dgm:pt>
    <dgm:pt modelId="{D7784FC9-D3C0-4083-B6B7-C1EF1A0C7FA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>
              <a:latin typeface="+mn-lt"/>
            </a:rPr>
            <a:t>Игры</a:t>
          </a:r>
        </a:p>
      </dgm:t>
    </dgm:pt>
    <dgm:pt modelId="{1EFF976B-0641-4F40-A4C2-9B461E638493}" type="parTrans" cxnId="{3C9662EB-B3F2-4D0C-BF30-7B47BEDE9D92}">
      <dgm:prSet/>
      <dgm:spPr/>
      <dgm:t>
        <a:bodyPr/>
        <a:lstStyle/>
        <a:p>
          <a:endParaRPr lang="ru-RU"/>
        </a:p>
      </dgm:t>
    </dgm:pt>
    <dgm:pt modelId="{056E758F-2347-4A1D-B9CB-517D2B2ABED4}" type="sibTrans" cxnId="{3C9662EB-B3F2-4D0C-BF30-7B47BEDE9D92}">
      <dgm:prSet/>
      <dgm:spPr/>
      <dgm:t>
        <a:bodyPr/>
        <a:lstStyle/>
        <a:p>
          <a:endParaRPr lang="ru-RU"/>
        </a:p>
      </dgm:t>
    </dgm:pt>
    <dgm:pt modelId="{50AD535A-6E2C-4D9B-92A7-3E3F5CE2FFDF}">
      <dgm:prSet phldrT="[Текст]" custT="1"/>
      <dgm:spPr/>
      <dgm:t>
        <a:bodyPr/>
        <a:lstStyle/>
        <a:p>
          <a:r>
            <a:rPr lang="ru-RU" sz="1400" b="1" dirty="0">
              <a:latin typeface="+mn-lt"/>
            </a:rPr>
            <a:t>Спортивные, эстафеты</a:t>
          </a:r>
        </a:p>
      </dgm:t>
    </dgm:pt>
    <dgm:pt modelId="{AED5B099-58F6-4B1B-B2C3-3D86DD256EED}" type="parTrans" cxnId="{B3DD43B1-D999-494B-B8AF-6ABAF53FAD46}">
      <dgm:prSet/>
      <dgm:spPr/>
      <dgm:t>
        <a:bodyPr/>
        <a:lstStyle/>
        <a:p>
          <a:endParaRPr lang="ru-RU"/>
        </a:p>
      </dgm:t>
    </dgm:pt>
    <dgm:pt modelId="{0A5EC8CC-4011-48F4-B92F-96405DC67B49}" type="sibTrans" cxnId="{B3DD43B1-D999-494B-B8AF-6ABAF53FAD46}">
      <dgm:prSet/>
      <dgm:spPr/>
      <dgm:t>
        <a:bodyPr/>
        <a:lstStyle/>
        <a:p>
          <a:endParaRPr lang="ru-RU"/>
        </a:p>
      </dgm:t>
    </dgm:pt>
    <dgm:pt modelId="{1E102BEA-7745-455A-ABCB-5914EE6C0C19}">
      <dgm:prSet phldrT="[Текст]" custT="1"/>
      <dgm:spPr/>
      <dgm:t>
        <a:bodyPr/>
        <a:lstStyle/>
        <a:p>
          <a:r>
            <a:rPr lang="ru-RU" sz="1400" b="1" dirty="0">
              <a:latin typeface="+mn-lt"/>
            </a:rPr>
            <a:t>Сюжетно-ролевые</a:t>
          </a:r>
        </a:p>
      </dgm:t>
    </dgm:pt>
    <dgm:pt modelId="{F5AD95D1-E212-4FE9-94AB-3CC65FE77D60}" type="parTrans" cxnId="{A7695E34-54CE-4884-B991-6198946BA36D}">
      <dgm:prSet/>
      <dgm:spPr/>
      <dgm:t>
        <a:bodyPr/>
        <a:lstStyle/>
        <a:p>
          <a:endParaRPr lang="ru-RU"/>
        </a:p>
      </dgm:t>
    </dgm:pt>
    <dgm:pt modelId="{C5EB078C-FDA3-4285-939A-41BDB20FB06F}" type="sibTrans" cxnId="{A7695E34-54CE-4884-B991-6198946BA36D}">
      <dgm:prSet/>
      <dgm:spPr/>
      <dgm:t>
        <a:bodyPr/>
        <a:lstStyle/>
        <a:p>
          <a:endParaRPr lang="ru-RU"/>
        </a:p>
      </dgm:t>
    </dgm:pt>
    <dgm:pt modelId="{BEBFFC90-7E38-46D5-B986-9BB7A8D3DADA}">
      <dgm:prSet phldrT="[Текст]" custT="1"/>
      <dgm:spPr/>
      <dgm:t>
        <a:bodyPr/>
        <a:lstStyle/>
        <a:p>
          <a:r>
            <a:rPr lang="ru-RU" sz="1400" b="1" dirty="0">
              <a:latin typeface="+mn-lt"/>
            </a:rPr>
            <a:t>Пальчиковая</a:t>
          </a:r>
        </a:p>
      </dgm:t>
    </dgm:pt>
    <dgm:pt modelId="{C6342CE3-1173-44A7-8A6B-B9DECE91FFA4}" type="sibTrans" cxnId="{51A87B2A-BA13-4BAA-808E-F72E6207C9E3}">
      <dgm:prSet/>
      <dgm:spPr/>
      <dgm:t>
        <a:bodyPr/>
        <a:lstStyle/>
        <a:p>
          <a:endParaRPr lang="ru-RU"/>
        </a:p>
      </dgm:t>
    </dgm:pt>
    <dgm:pt modelId="{931E0770-2C32-4EC8-B724-D163BD74CF06}" type="parTrans" cxnId="{51A87B2A-BA13-4BAA-808E-F72E6207C9E3}">
      <dgm:prSet/>
      <dgm:spPr/>
      <dgm:t>
        <a:bodyPr/>
        <a:lstStyle/>
        <a:p>
          <a:endParaRPr lang="ru-RU"/>
        </a:p>
      </dgm:t>
    </dgm:pt>
    <dgm:pt modelId="{4EC165A7-BF4C-4A7D-9802-ED6A15891DCD}">
      <dgm:prSet custT="1"/>
      <dgm:spPr/>
      <dgm:t>
        <a:bodyPr/>
        <a:lstStyle/>
        <a:p>
          <a:r>
            <a:rPr lang="ru-RU" sz="1400" b="1" dirty="0">
              <a:latin typeface="+mn-lt"/>
            </a:rPr>
            <a:t>Динамические паузы</a:t>
          </a:r>
        </a:p>
      </dgm:t>
    </dgm:pt>
    <dgm:pt modelId="{9C818575-1D6C-4159-9BB8-9698831386C2}" type="parTrans" cxnId="{26747CB0-EDFA-420C-8FEC-F58E3C7FF3D2}">
      <dgm:prSet/>
      <dgm:spPr/>
      <dgm:t>
        <a:bodyPr/>
        <a:lstStyle/>
        <a:p>
          <a:endParaRPr lang="ru-RU"/>
        </a:p>
      </dgm:t>
    </dgm:pt>
    <dgm:pt modelId="{60932FE1-589B-4C9C-9362-A1EA2DD563AD}" type="sibTrans" cxnId="{26747CB0-EDFA-420C-8FEC-F58E3C7FF3D2}">
      <dgm:prSet/>
      <dgm:spPr/>
      <dgm:t>
        <a:bodyPr/>
        <a:lstStyle/>
        <a:p>
          <a:endParaRPr lang="ru-RU"/>
        </a:p>
      </dgm:t>
    </dgm:pt>
    <dgm:pt modelId="{09C05EE5-3069-4261-824A-268D91D0AD58}">
      <dgm:prSet custT="1"/>
      <dgm:spPr/>
      <dgm:t>
        <a:bodyPr/>
        <a:lstStyle/>
        <a:p>
          <a:r>
            <a:rPr lang="ru-RU" sz="1400" b="1" dirty="0">
              <a:latin typeface="+mn-lt"/>
            </a:rPr>
            <a:t>Дидактические</a:t>
          </a:r>
        </a:p>
      </dgm:t>
    </dgm:pt>
    <dgm:pt modelId="{12EC0946-5405-4775-BC52-11F545AB5ABC}" type="parTrans" cxnId="{1DE0BD02-DA2A-495F-A249-FC1340B6DDB5}">
      <dgm:prSet/>
      <dgm:spPr/>
      <dgm:t>
        <a:bodyPr/>
        <a:lstStyle/>
        <a:p>
          <a:endParaRPr lang="ru-RU"/>
        </a:p>
      </dgm:t>
    </dgm:pt>
    <dgm:pt modelId="{9CDD0588-FE90-4137-8D94-05BFE0C07FB1}" type="sibTrans" cxnId="{1DE0BD02-DA2A-495F-A249-FC1340B6DDB5}">
      <dgm:prSet/>
      <dgm:spPr/>
      <dgm:t>
        <a:bodyPr/>
        <a:lstStyle/>
        <a:p>
          <a:endParaRPr lang="ru-RU"/>
        </a:p>
      </dgm:t>
    </dgm:pt>
    <dgm:pt modelId="{59CB16B4-B6A7-457A-AC0A-220A6E4893A4}">
      <dgm:prSet custT="1"/>
      <dgm:spPr>
        <a:solidFill>
          <a:srgbClr val="00B0F0"/>
        </a:solidFill>
      </dgm:spPr>
      <dgm:t>
        <a:bodyPr/>
        <a:lstStyle/>
        <a:p>
          <a:r>
            <a:rPr lang="ru-RU" sz="1600" b="1" dirty="0">
              <a:latin typeface="+mn-lt"/>
            </a:rPr>
            <a:t>Речевая  деятельность</a:t>
          </a:r>
        </a:p>
      </dgm:t>
    </dgm:pt>
    <dgm:pt modelId="{605598A6-1E4A-4D94-8587-3C409F2FB2D0}" type="parTrans" cxnId="{24E03B70-B970-4246-A1AA-641D83B5FA11}">
      <dgm:prSet/>
      <dgm:spPr/>
      <dgm:t>
        <a:bodyPr/>
        <a:lstStyle/>
        <a:p>
          <a:endParaRPr lang="ru-RU"/>
        </a:p>
      </dgm:t>
    </dgm:pt>
    <dgm:pt modelId="{6F637187-0154-4890-AE1F-63AE34EFBDCC}" type="sibTrans" cxnId="{24E03B70-B970-4246-A1AA-641D83B5FA11}">
      <dgm:prSet/>
      <dgm:spPr/>
      <dgm:t>
        <a:bodyPr/>
        <a:lstStyle/>
        <a:p>
          <a:endParaRPr lang="ru-RU"/>
        </a:p>
      </dgm:t>
    </dgm:pt>
    <dgm:pt modelId="{C7631791-1901-4FDE-9DF9-7463D15D2CDE}">
      <dgm:prSet custT="1"/>
      <dgm:spPr/>
      <dgm:t>
        <a:bodyPr/>
        <a:lstStyle/>
        <a:p>
          <a:r>
            <a:rPr lang="ru-RU" sz="1400" b="1" dirty="0">
              <a:latin typeface="+mn-lt"/>
            </a:rPr>
            <a:t>Беседы</a:t>
          </a:r>
        </a:p>
      </dgm:t>
    </dgm:pt>
    <dgm:pt modelId="{81DCF8EE-85E1-4B89-B091-67B41C0A56E1}" type="parTrans" cxnId="{62C7DB7F-D723-406C-A0D6-E7F2390A9B11}">
      <dgm:prSet/>
      <dgm:spPr/>
      <dgm:t>
        <a:bodyPr/>
        <a:lstStyle/>
        <a:p>
          <a:endParaRPr lang="ru-RU"/>
        </a:p>
      </dgm:t>
    </dgm:pt>
    <dgm:pt modelId="{98AC64D0-1EB1-4AD1-A3BB-9D08FA6B4DB6}" type="sibTrans" cxnId="{62C7DB7F-D723-406C-A0D6-E7F2390A9B11}">
      <dgm:prSet/>
      <dgm:spPr/>
      <dgm:t>
        <a:bodyPr/>
        <a:lstStyle/>
        <a:p>
          <a:endParaRPr lang="ru-RU"/>
        </a:p>
      </dgm:t>
    </dgm:pt>
    <dgm:pt modelId="{61C54CDA-8314-4A05-9C43-16643A5E4599}">
      <dgm:prSet custT="1"/>
      <dgm:spPr/>
      <dgm:t>
        <a:bodyPr/>
        <a:lstStyle/>
        <a:p>
          <a:r>
            <a:rPr lang="ru-RU" sz="1400" b="1" dirty="0">
              <a:latin typeface="+mn-lt"/>
            </a:rPr>
            <a:t>Чтение рассказов, стихов</a:t>
          </a:r>
        </a:p>
      </dgm:t>
    </dgm:pt>
    <dgm:pt modelId="{764E9758-312B-47DD-963B-CAB55767217C}" type="parTrans" cxnId="{7F5CEDF9-EEFE-467A-9233-9D572214E0B5}">
      <dgm:prSet/>
      <dgm:spPr/>
      <dgm:t>
        <a:bodyPr/>
        <a:lstStyle/>
        <a:p>
          <a:endParaRPr lang="ru-RU"/>
        </a:p>
      </dgm:t>
    </dgm:pt>
    <dgm:pt modelId="{0EE12E4A-12C2-47E8-951E-99AAE8CD2B26}" type="sibTrans" cxnId="{7F5CEDF9-EEFE-467A-9233-9D572214E0B5}">
      <dgm:prSet/>
      <dgm:spPr/>
      <dgm:t>
        <a:bodyPr/>
        <a:lstStyle/>
        <a:p>
          <a:endParaRPr lang="ru-RU"/>
        </a:p>
      </dgm:t>
    </dgm:pt>
    <dgm:pt modelId="{5C2AF4A4-EA2A-4257-BBD3-5C11C65F52A5}">
      <dgm:prSet custT="1"/>
      <dgm:spPr/>
      <dgm:t>
        <a:bodyPr/>
        <a:lstStyle/>
        <a:p>
          <a:r>
            <a:rPr lang="ru-RU" sz="1400" b="1" dirty="0">
              <a:latin typeface="+mn-lt"/>
            </a:rPr>
            <a:t>Дыхательная</a:t>
          </a:r>
        </a:p>
      </dgm:t>
    </dgm:pt>
    <dgm:pt modelId="{5302B339-A601-4B23-B192-89CB57BFB04E}" type="parTrans" cxnId="{FD839296-8E61-41DC-BD6A-CF0D15F4DF1A}">
      <dgm:prSet/>
      <dgm:spPr/>
      <dgm:t>
        <a:bodyPr/>
        <a:lstStyle/>
        <a:p>
          <a:endParaRPr lang="ru-RU"/>
        </a:p>
      </dgm:t>
    </dgm:pt>
    <dgm:pt modelId="{8C9C20C1-8123-45E3-B560-D0D9D2BAFF1A}" type="sibTrans" cxnId="{FD839296-8E61-41DC-BD6A-CF0D15F4DF1A}">
      <dgm:prSet/>
      <dgm:spPr/>
      <dgm:t>
        <a:bodyPr/>
        <a:lstStyle/>
        <a:p>
          <a:endParaRPr lang="ru-RU"/>
        </a:p>
      </dgm:t>
    </dgm:pt>
    <dgm:pt modelId="{311FCE72-8966-4E77-88D9-9CD07D28616A}">
      <dgm:prSet custT="1"/>
      <dgm:spPr/>
      <dgm:t>
        <a:bodyPr/>
        <a:lstStyle/>
        <a:p>
          <a:r>
            <a:rPr lang="ru-RU" sz="1400" b="1" dirty="0">
              <a:latin typeface="+mn-lt"/>
            </a:rPr>
            <a:t>Подвижные</a:t>
          </a:r>
        </a:p>
      </dgm:t>
    </dgm:pt>
    <dgm:pt modelId="{86636E09-C5B8-42E1-9844-9905943CB072}" type="parTrans" cxnId="{8A44BED6-7D69-4B34-8468-574409FB2DD7}">
      <dgm:prSet/>
      <dgm:spPr/>
      <dgm:t>
        <a:bodyPr/>
        <a:lstStyle/>
        <a:p>
          <a:endParaRPr lang="ru-RU"/>
        </a:p>
      </dgm:t>
    </dgm:pt>
    <dgm:pt modelId="{BDB4BD45-8DA9-48A9-952A-7CD2689AF926}" type="sibTrans" cxnId="{8A44BED6-7D69-4B34-8468-574409FB2DD7}">
      <dgm:prSet/>
      <dgm:spPr/>
      <dgm:t>
        <a:bodyPr/>
        <a:lstStyle/>
        <a:p>
          <a:endParaRPr lang="ru-RU"/>
        </a:p>
      </dgm:t>
    </dgm:pt>
    <dgm:pt modelId="{7DC046F8-D3B9-4052-894C-4A75D10A1DAD}">
      <dgm:prSet custT="1"/>
      <dgm:spPr>
        <a:solidFill>
          <a:srgbClr val="0070C0"/>
        </a:solidFill>
      </dgm:spPr>
      <dgm:t>
        <a:bodyPr/>
        <a:lstStyle/>
        <a:p>
          <a:r>
            <a:rPr lang="ru-RU" sz="1600" b="1" dirty="0">
              <a:latin typeface="+mn-lt"/>
            </a:rPr>
            <a:t>Продуктивная деятельность</a:t>
          </a:r>
        </a:p>
      </dgm:t>
    </dgm:pt>
    <dgm:pt modelId="{FAFB23D3-FC3A-4332-A857-670173F08F3A}" type="parTrans" cxnId="{D4715ADA-F3D2-47B9-8FE6-599BC535DE7E}">
      <dgm:prSet/>
      <dgm:spPr/>
      <dgm:t>
        <a:bodyPr/>
        <a:lstStyle/>
        <a:p>
          <a:endParaRPr lang="ru-RU"/>
        </a:p>
      </dgm:t>
    </dgm:pt>
    <dgm:pt modelId="{0D342846-FC1B-49CE-BE16-0EE9776A5D30}" type="sibTrans" cxnId="{D4715ADA-F3D2-47B9-8FE6-599BC535DE7E}">
      <dgm:prSet/>
      <dgm:spPr/>
      <dgm:t>
        <a:bodyPr/>
        <a:lstStyle/>
        <a:p>
          <a:endParaRPr lang="ru-RU"/>
        </a:p>
      </dgm:t>
    </dgm:pt>
    <dgm:pt modelId="{3DB7F229-A18C-4B67-878F-3F1BC901F0BF}">
      <dgm:prSet custT="1"/>
      <dgm:spPr/>
      <dgm:t>
        <a:bodyPr/>
        <a:lstStyle/>
        <a:p>
          <a:r>
            <a:rPr lang="ru-RU" sz="1400" b="1" dirty="0">
              <a:latin typeface="+mn-lt"/>
            </a:rPr>
            <a:t>Рисование</a:t>
          </a:r>
        </a:p>
      </dgm:t>
    </dgm:pt>
    <dgm:pt modelId="{4A5A3CC6-DBAC-4747-AC20-77113782989A}" type="parTrans" cxnId="{B108EA52-C518-42C4-B6AE-2B3B73406E38}">
      <dgm:prSet/>
      <dgm:spPr/>
      <dgm:t>
        <a:bodyPr/>
        <a:lstStyle/>
        <a:p>
          <a:endParaRPr lang="ru-RU"/>
        </a:p>
      </dgm:t>
    </dgm:pt>
    <dgm:pt modelId="{DD82E22B-0E9C-4DA5-BE13-FA504679578D}" type="sibTrans" cxnId="{B108EA52-C518-42C4-B6AE-2B3B73406E38}">
      <dgm:prSet/>
      <dgm:spPr/>
      <dgm:t>
        <a:bodyPr/>
        <a:lstStyle/>
        <a:p>
          <a:endParaRPr lang="ru-RU"/>
        </a:p>
      </dgm:t>
    </dgm:pt>
    <dgm:pt modelId="{4C598764-4D81-4BA9-865F-FDFE1ED07D21}">
      <dgm:prSet custT="1"/>
      <dgm:spPr/>
      <dgm:t>
        <a:bodyPr/>
        <a:lstStyle/>
        <a:p>
          <a:r>
            <a:rPr lang="ru-RU" sz="1400" b="1" dirty="0">
              <a:latin typeface="+mn-lt"/>
            </a:rPr>
            <a:t>Отрывная аппликация</a:t>
          </a:r>
        </a:p>
      </dgm:t>
    </dgm:pt>
    <dgm:pt modelId="{36DD8E7C-FBF4-4DE1-BBB8-8B6E32B2BC7B}" type="parTrans" cxnId="{7DF2724E-C02D-48C0-BE9F-D22AFFCAAFED}">
      <dgm:prSet/>
      <dgm:spPr/>
      <dgm:t>
        <a:bodyPr/>
        <a:lstStyle/>
        <a:p>
          <a:endParaRPr lang="ru-RU"/>
        </a:p>
      </dgm:t>
    </dgm:pt>
    <dgm:pt modelId="{1EDF2C23-7357-427E-A8C3-4ACC0C787F6B}" type="sibTrans" cxnId="{7DF2724E-C02D-48C0-BE9F-D22AFFCAAFED}">
      <dgm:prSet/>
      <dgm:spPr/>
      <dgm:t>
        <a:bodyPr/>
        <a:lstStyle/>
        <a:p>
          <a:endParaRPr lang="ru-RU"/>
        </a:p>
      </dgm:t>
    </dgm:pt>
    <dgm:pt modelId="{C2D5FE82-AC5D-42D4-B6AD-2B538836FFD9}">
      <dgm:prSet custT="1"/>
      <dgm:spPr>
        <a:solidFill>
          <a:srgbClr val="00B050"/>
        </a:solidFill>
      </dgm:spPr>
      <dgm:t>
        <a:bodyPr/>
        <a:lstStyle/>
        <a:p>
          <a:r>
            <a:rPr lang="ru-RU" sz="1600" b="1" dirty="0">
              <a:latin typeface="+mn-lt"/>
            </a:rPr>
            <a:t>Экскурсия в кабинет медсестры</a:t>
          </a:r>
        </a:p>
      </dgm:t>
    </dgm:pt>
    <dgm:pt modelId="{779FB0F3-60DC-47C2-AC2A-B8AB1BB1D315}" type="parTrans" cxnId="{6467CDFE-2676-40EA-A289-FCFDCBB6554F}">
      <dgm:prSet/>
      <dgm:spPr/>
      <dgm:t>
        <a:bodyPr/>
        <a:lstStyle/>
        <a:p>
          <a:endParaRPr lang="ru-RU"/>
        </a:p>
      </dgm:t>
    </dgm:pt>
    <dgm:pt modelId="{C84B6554-F256-48DB-916D-3A9C04FEE7A2}" type="sibTrans" cxnId="{6467CDFE-2676-40EA-A289-FCFDCBB6554F}">
      <dgm:prSet/>
      <dgm:spPr/>
      <dgm:t>
        <a:bodyPr/>
        <a:lstStyle/>
        <a:p>
          <a:endParaRPr lang="ru-RU"/>
        </a:p>
      </dgm:t>
    </dgm:pt>
    <dgm:pt modelId="{56263C1F-8D3A-4629-99A5-8222E5BF794C}">
      <dgm:prSet custT="1"/>
      <dgm:spPr/>
      <dgm:t>
        <a:bodyPr/>
        <a:lstStyle/>
        <a:p>
          <a:r>
            <a:rPr lang="ru-RU" sz="1600" b="1" dirty="0">
              <a:latin typeface="+mn-lt"/>
            </a:rPr>
            <a:t>Поделки</a:t>
          </a:r>
        </a:p>
      </dgm:t>
    </dgm:pt>
    <dgm:pt modelId="{6CA84566-2903-476C-9956-685D4D0CD821}" type="parTrans" cxnId="{F164827F-2F57-4D7E-AD7F-489694C76BDA}">
      <dgm:prSet/>
      <dgm:spPr/>
      <dgm:t>
        <a:bodyPr/>
        <a:lstStyle/>
        <a:p>
          <a:endParaRPr lang="ru-RU"/>
        </a:p>
      </dgm:t>
    </dgm:pt>
    <dgm:pt modelId="{A0C0C6F1-D024-44D3-BE1D-3F9B84F697CC}" type="sibTrans" cxnId="{F164827F-2F57-4D7E-AD7F-489694C76BDA}">
      <dgm:prSet/>
      <dgm:spPr/>
      <dgm:t>
        <a:bodyPr/>
        <a:lstStyle/>
        <a:p>
          <a:endParaRPr lang="ru-RU"/>
        </a:p>
      </dgm:t>
    </dgm:pt>
    <dgm:pt modelId="{FAA8C0A2-FD37-4FA7-AA1C-DEA9EA082224}" type="pres">
      <dgm:prSet presAssocID="{F51B27D0-DD30-453B-9C85-732759938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AF213A-6271-4AEE-B995-7C6080CC49C9}" type="pres">
      <dgm:prSet presAssocID="{53C39A35-F3F3-46C0-B373-4465353E6F30}" presName="root" presStyleCnt="0"/>
      <dgm:spPr/>
    </dgm:pt>
    <dgm:pt modelId="{D031CD93-6AA5-4242-A8AF-5694B1074BBF}" type="pres">
      <dgm:prSet presAssocID="{53C39A35-F3F3-46C0-B373-4465353E6F30}" presName="rootComposite" presStyleCnt="0"/>
      <dgm:spPr/>
    </dgm:pt>
    <dgm:pt modelId="{D6AF2F4E-D155-4F64-B7ED-F79D13ACD296}" type="pres">
      <dgm:prSet presAssocID="{53C39A35-F3F3-46C0-B373-4465353E6F30}" presName="rootText" presStyleLbl="node1" presStyleIdx="0" presStyleCnt="5"/>
      <dgm:spPr/>
    </dgm:pt>
    <dgm:pt modelId="{AD48E49A-7CAA-4BCB-98EB-A02FDF03200B}" type="pres">
      <dgm:prSet presAssocID="{53C39A35-F3F3-46C0-B373-4465353E6F30}" presName="rootConnector" presStyleLbl="node1" presStyleIdx="0" presStyleCnt="5"/>
      <dgm:spPr/>
    </dgm:pt>
    <dgm:pt modelId="{00537757-7EE3-4B1A-9861-E6B63C881ECA}" type="pres">
      <dgm:prSet presAssocID="{53C39A35-F3F3-46C0-B373-4465353E6F30}" presName="childShape" presStyleCnt="0"/>
      <dgm:spPr/>
    </dgm:pt>
    <dgm:pt modelId="{83991FC7-3DE4-4E6C-91EE-F88DD32AEE49}" type="pres">
      <dgm:prSet presAssocID="{B5F117C2-2AB2-4594-A78D-FA9BC02B3626}" presName="Name13" presStyleLbl="parChTrans1D2" presStyleIdx="0" presStyleCnt="13"/>
      <dgm:spPr/>
    </dgm:pt>
    <dgm:pt modelId="{942BF1A7-5E65-43AB-A8BE-0E40E99F112D}" type="pres">
      <dgm:prSet presAssocID="{CE655A47-95FF-4837-B92C-1DDF437A4846}" presName="childText" presStyleLbl="bgAcc1" presStyleIdx="0" presStyleCnt="13" custScaleX="119932">
        <dgm:presLayoutVars>
          <dgm:bulletEnabled val="1"/>
        </dgm:presLayoutVars>
      </dgm:prSet>
      <dgm:spPr/>
    </dgm:pt>
    <dgm:pt modelId="{B661A647-53B1-439C-9B29-C9CD131C80ED}" type="pres">
      <dgm:prSet presAssocID="{931E0770-2C32-4EC8-B724-D163BD74CF06}" presName="Name13" presStyleLbl="parChTrans1D2" presStyleIdx="1" presStyleCnt="13"/>
      <dgm:spPr/>
    </dgm:pt>
    <dgm:pt modelId="{787E3E7B-D19B-4C1E-8742-60A710C690EA}" type="pres">
      <dgm:prSet presAssocID="{BEBFFC90-7E38-46D5-B986-9BB7A8D3DADA}" presName="childText" presStyleLbl="bgAcc1" presStyleIdx="1" presStyleCnt="13" custScaleX="117498">
        <dgm:presLayoutVars>
          <dgm:bulletEnabled val="1"/>
        </dgm:presLayoutVars>
      </dgm:prSet>
      <dgm:spPr/>
    </dgm:pt>
    <dgm:pt modelId="{41B3917E-A719-4358-BC1D-AC37E2479F24}" type="pres">
      <dgm:prSet presAssocID="{9C818575-1D6C-4159-9BB8-9698831386C2}" presName="Name13" presStyleLbl="parChTrans1D2" presStyleIdx="2" presStyleCnt="13"/>
      <dgm:spPr/>
    </dgm:pt>
    <dgm:pt modelId="{3DDFACF8-2743-4C7C-8D8C-3C62481080E9}" type="pres">
      <dgm:prSet presAssocID="{4EC165A7-BF4C-4A7D-9802-ED6A15891DCD}" presName="childText" presStyleLbl="bgAcc1" presStyleIdx="2" presStyleCnt="13" custScaleX="112515">
        <dgm:presLayoutVars>
          <dgm:bulletEnabled val="1"/>
        </dgm:presLayoutVars>
      </dgm:prSet>
      <dgm:spPr/>
    </dgm:pt>
    <dgm:pt modelId="{0F660B54-99E3-4353-81A6-B87B4CE4F855}" type="pres">
      <dgm:prSet presAssocID="{5302B339-A601-4B23-B192-89CB57BFB04E}" presName="Name13" presStyleLbl="parChTrans1D2" presStyleIdx="3" presStyleCnt="13"/>
      <dgm:spPr/>
    </dgm:pt>
    <dgm:pt modelId="{2EBC9871-93B7-4EE8-AF21-9FC78059EA9F}" type="pres">
      <dgm:prSet presAssocID="{5C2AF4A4-EA2A-4257-BBD3-5C11C65F52A5}" presName="childText" presStyleLbl="bgAcc1" presStyleIdx="3" presStyleCnt="13" custScaleX="118271">
        <dgm:presLayoutVars>
          <dgm:bulletEnabled val="1"/>
        </dgm:presLayoutVars>
      </dgm:prSet>
      <dgm:spPr/>
    </dgm:pt>
    <dgm:pt modelId="{FC896AF4-1004-4FAE-8302-9C3645CEF7B5}" type="pres">
      <dgm:prSet presAssocID="{59CB16B4-B6A7-457A-AC0A-220A6E4893A4}" presName="root" presStyleCnt="0"/>
      <dgm:spPr/>
    </dgm:pt>
    <dgm:pt modelId="{425DAFDA-3AB6-44B2-8B10-2CB436447E5B}" type="pres">
      <dgm:prSet presAssocID="{59CB16B4-B6A7-457A-AC0A-220A6E4893A4}" presName="rootComposite" presStyleCnt="0"/>
      <dgm:spPr/>
    </dgm:pt>
    <dgm:pt modelId="{C2380782-8BD0-490D-B6BF-1757EF3DCCBF}" type="pres">
      <dgm:prSet presAssocID="{59CB16B4-B6A7-457A-AC0A-220A6E4893A4}" presName="rootText" presStyleLbl="node1" presStyleIdx="1" presStyleCnt="5"/>
      <dgm:spPr/>
    </dgm:pt>
    <dgm:pt modelId="{F120DB58-124A-4243-9A39-F2024BD91344}" type="pres">
      <dgm:prSet presAssocID="{59CB16B4-B6A7-457A-AC0A-220A6E4893A4}" presName="rootConnector" presStyleLbl="node1" presStyleIdx="1" presStyleCnt="5"/>
      <dgm:spPr/>
    </dgm:pt>
    <dgm:pt modelId="{E19FFA61-FDA5-4D43-83E6-C319776677B2}" type="pres">
      <dgm:prSet presAssocID="{59CB16B4-B6A7-457A-AC0A-220A6E4893A4}" presName="childShape" presStyleCnt="0"/>
      <dgm:spPr/>
    </dgm:pt>
    <dgm:pt modelId="{14A3183A-C44C-419A-841B-A775D46E8C78}" type="pres">
      <dgm:prSet presAssocID="{81DCF8EE-85E1-4B89-B091-67B41C0A56E1}" presName="Name13" presStyleLbl="parChTrans1D2" presStyleIdx="4" presStyleCnt="13"/>
      <dgm:spPr/>
    </dgm:pt>
    <dgm:pt modelId="{AFFB7B46-772F-4011-942D-ED1C6974DF82}" type="pres">
      <dgm:prSet presAssocID="{C7631791-1901-4FDE-9DF9-7463D15D2CDE}" presName="childText" presStyleLbl="bgAcc1" presStyleIdx="4" presStyleCnt="13">
        <dgm:presLayoutVars>
          <dgm:bulletEnabled val="1"/>
        </dgm:presLayoutVars>
      </dgm:prSet>
      <dgm:spPr/>
    </dgm:pt>
    <dgm:pt modelId="{3DB64A16-EB6A-4B5B-84CC-044D3E089345}" type="pres">
      <dgm:prSet presAssocID="{764E9758-312B-47DD-963B-CAB55767217C}" presName="Name13" presStyleLbl="parChTrans1D2" presStyleIdx="5" presStyleCnt="13"/>
      <dgm:spPr/>
    </dgm:pt>
    <dgm:pt modelId="{B2C418B1-044F-4DBE-AEA7-2BECF79504A7}" type="pres">
      <dgm:prSet presAssocID="{61C54CDA-8314-4A05-9C43-16643A5E4599}" presName="childText" presStyleLbl="bgAcc1" presStyleIdx="5" presStyleCnt="13">
        <dgm:presLayoutVars>
          <dgm:bulletEnabled val="1"/>
        </dgm:presLayoutVars>
      </dgm:prSet>
      <dgm:spPr/>
    </dgm:pt>
    <dgm:pt modelId="{B94BE72E-0E98-409F-ADED-B696689C14F6}" type="pres">
      <dgm:prSet presAssocID="{D7784FC9-D3C0-4083-B6B7-C1EF1A0C7FAE}" presName="root" presStyleCnt="0"/>
      <dgm:spPr/>
    </dgm:pt>
    <dgm:pt modelId="{76D7FDE8-C844-4245-BF48-A62DF7A7FC4F}" type="pres">
      <dgm:prSet presAssocID="{D7784FC9-D3C0-4083-B6B7-C1EF1A0C7FAE}" presName="rootComposite" presStyleCnt="0"/>
      <dgm:spPr/>
    </dgm:pt>
    <dgm:pt modelId="{783B1A9B-E095-4792-87A2-5018BE2B8798}" type="pres">
      <dgm:prSet presAssocID="{D7784FC9-D3C0-4083-B6B7-C1EF1A0C7FAE}" presName="rootText" presStyleLbl="node1" presStyleIdx="2" presStyleCnt="5"/>
      <dgm:spPr/>
    </dgm:pt>
    <dgm:pt modelId="{997E61BD-A2EE-4ED2-812C-464BA5D28C3A}" type="pres">
      <dgm:prSet presAssocID="{D7784FC9-D3C0-4083-B6B7-C1EF1A0C7FAE}" presName="rootConnector" presStyleLbl="node1" presStyleIdx="2" presStyleCnt="5"/>
      <dgm:spPr/>
    </dgm:pt>
    <dgm:pt modelId="{B119669D-BCD7-45A6-8C40-D0A5196606C2}" type="pres">
      <dgm:prSet presAssocID="{D7784FC9-D3C0-4083-B6B7-C1EF1A0C7FAE}" presName="childShape" presStyleCnt="0"/>
      <dgm:spPr/>
    </dgm:pt>
    <dgm:pt modelId="{ADDCAA6D-CC86-42DE-98CF-6461FE848F41}" type="pres">
      <dgm:prSet presAssocID="{AED5B099-58F6-4B1B-B2C3-3D86DD256EED}" presName="Name13" presStyleLbl="parChTrans1D2" presStyleIdx="6" presStyleCnt="13"/>
      <dgm:spPr/>
    </dgm:pt>
    <dgm:pt modelId="{F121A4B1-06E9-46D7-A9BD-16D1B7E182E5}" type="pres">
      <dgm:prSet presAssocID="{50AD535A-6E2C-4D9B-92A7-3E3F5CE2FFDF}" presName="childText" presStyleLbl="bgAcc1" presStyleIdx="6" presStyleCnt="13" custScaleX="130317">
        <dgm:presLayoutVars>
          <dgm:bulletEnabled val="1"/>
        </dgm:presLayoutVars>
      </dgm:prSet>
      <dgm:spPr/>
    </dgm:pt>
    <dgm:pt modelId="{AFC6F442-A644-4D95-A359-FFFCC16428CE}" type="pres">
      <dgm:prSet presAssocID="{F5AD95D1-E212-4FE9-94AB-3CC65FE77D60}" presName="Name13" presStyleLbl="parChTrans1D2" presStyleIdx="7" presStyleCnt="13"/>
      <dgm:spPr/>
    </dgm:pt>
    <dgm:pt modelId="{974A1F76-16F3-4A85-B7E6-6F7EAFCA9BC2}" type="pres">
      <dgm:prSet presAssocID="{1E102BEA-7745-455A-ABCB-5914EE6C0C19}" presName="childText" presStyleLbl="bgAcc1" presStyleIdx="7" presStyleCnt="13" custScaleX="130317">
        <dgm:presLayoutVars>
          <dgm:bulletEnabled val="1"/>
        </dgm:presLayoutVars>
      </dgm:prSet>
      <dgm:spPr/>
    </dgm:pt>
    <dgm:pt modelId="{E96A4DB7-15C2-4732-A8D7-88C00A047F9F}" type="pres">
      <dgm:prSet presAssocID="{12EC0946-5405-4775-BC52-11F545AB5ABC}" presName="Name13" presStyleLbl="parChTrans1D2" presStyleIdx="8" presStyleCnt="13"/>
      <dgm:spPr/>
    </dgm:pt>
    <dgm:pt modelId="{C14981ED-C0B5-40C4-AB8B-4D88F0BA9823}" type="pres">
      <dgm:prSet presAssocID="{09C05EE5-3069-4261-824A-268D91D0AD58}" presName="childText" presStyleLbl="bgAcc1" presStyleIdx="8" presStyleCnt="13" custScaleX="130317">
        <dgm:presLayoutVars>
          <dgm:bulletEnabled val="1"/>
        </dgm:presLayoutVars>
      </dgm:prSet>
      <dgm:spPr/>
    </dgm:pt>
    <dgm:pt modelId="{F160EE0A-1D1F-4AC4-A9B9-5143034774DA}" type="pres">
      <dgm:prSet presAssocID="{86636E09-C5B8-42E1-9844-9905943CB072}" presName="Name13" presStyleLbl="parChTrans1D2" presStyleIdx="9" presStyleCnt="13"/>
      <dgm:spPr/>
    </dgm:pt>
    <dgm:pt modelId="{8D337759-EA13-4D90-BB9B-6CE629218F96}" type="pres">
      <dgm:prSet presAssocID="{311FCE72-8966-4E77-88D9-9CD07D28616A}" presName="childText" presStyleLbl="bgAcc1" presStyleIdx="9" presStyleCnt="13" custScaleX="130317">
        <dgm:presLayoutVars>
          <dgm:bulletEnabled val="1"/>
        </dgm:presLayoutVars>
      </dgm:prSet>
      <dgm:spPr/>
    </dgm:pt>
    <dgm:pt modelId="{0B6B3AEA-54F1-414C-8404-303035565E60}" type="pres">
      <dgm:prSet presAssocID="{7DC046F8-D3B9-4052-894C-4A75D10A1DAD}" presName="root" presStyleCnt="0"/>
      <dgm:spPr/>
    </dgm:pt>
    <dgm:pt modelId="{E3D68C4E-E319-47C3-B345-80ACCD2BF003}" type="pres">
      <dgm:prSet presAssocID="{7DC046F8-D3B9-4052-894C-4A75D10A1DAD}" presName="rootComposite" presStyleCnt="0"/>
      <dgm:spPr/>
    </dgm:pt>
    <dgm:pt modelId="{15D725EB-AD6E-4678-9C50-7030A38EBDDC}" type="pres">
      <dgm:prSet presAssocID="{7DC046F8-D3B9-4052-894C-4A75D10A1DAD}" presName="rootText" presStyleLbl="node1" presStyleIdx="3" presStyleCnt="5" custScaleX="114026"/>
      <dgm:spPr/>
    </dgm:pt>
    <dgm:pt modelId="{4499AC10-662E-4570-AFBD-9E4C0C52EDD7}" type="pres">
      <dgm:prSet presAssocID="{7DC046F8-D3B9-4052-894C-4A75D10A1DAD}" presName="rootConnector" presStyleLbl="node1" presStyleIdx="3" presStyleCnt="5"/>
      <dgm:spPr/>
    </dgm:pt>
    <dgm:pt modelId="{2D0014A2-06C1-4554-BD71-B746C92CA502}" type="pres">
      <dgm:prSet presAssocID="{7DC046F8-D3B9-4052-894C-4A75D10A1DAD}" presName="childShape" presStyleCnt="0"/>
      <dgm:spPr/>
    </dgm:pt>
    <dgm:pt modelId="{A700A7AA-AAEB-4873-9214-181BAC38F963}" type="pres">
      <dgm:prSet presAssocID="{4A5A3CC6-DBAC-4747-AC20-77113782989A}" presName="Name13" presStyleLbl="parChTrans1D2" presStyleIdx="10" presStyleCnt="13"/>
      <dgm:spPr/>
    </dgm:pt>
    <dgm:pt modelId="{F1A66316-4F77-4818-BAA4-54CFE65F888F}" type="pres">
      <dgm:prSet presAssocID="{3DB7F229-A18C-4B67-878F-3F1BC901F0BF}" presName="childText" presStyleLbl="bgAcc1" presStyleIdx="10" presStyleCnt="13" custScaleX="112954">
        <dgm:presLayoutVars>
          <dgm:bulletEnabled val="1"/>
        </dgm:presLayoutVars>
      </dgm:prSet>
      <dgm:spPr/>
    </dgm:pt>
    <dgm:pt modelId="{B42DB9CA-78BF-4CD2-9441-FDE24AE770D6}" type="pres">
      <dgm:prSet presAssocID="{36DD8E7C-FBF4-4DE1-BBB8-8B6E32B2BC7B}" presName="Name13" presStyleLbl="parChTrans1D2" presStyleIdx="11" presStyleCnt="13"/>
      <dgm:spPr/>
    </dgm:pt>
    <dgm:pt modelId="{15913F3D-DE87-46C9-9F2C-75F3C819EE16}" type="pres">
      <dgm:prSet presAssocID="{4C598764-4D81-4BA9-865F-FDFE1ED07D21}" presName="childText" presStyleLbl="bgAcc1" presStyleIdx="11" presStyleCnt="13" custScaleX="114615">
        <dgm:presLayoutVars>
          <dgm:bulletEnabled val="1"/>
        </dgm:presLayoutVars>
      </dgm:prSet>
      <dgm:spPr/>
    </dgm:pt>
    <dgm:pt modelId="{33FD774F-89B1-49A7-B680-C8C83E431CB0}" type="pres">
      <dgm:prSet presAssocID="{6CA84566-2903-476C-9956-685D4D0CD821}" presName="Name13" presStyleLbl="parChTrans1D2" presStyleIdx="12" presStyleCnt="13"/>
      <dgm:spPr/>
    </dgm:pt>
    <dgm:pt modelId="{29018253-FB4E-466E-9556-BE025B27E1AF}" type="pres">
      <dgm:prSet presAssocID="{56263C1F-8D3A-4629-99A5-8222E5BF794C}" presName="childText" presStyleLbl="bgAcc1" presStyleIdx="12" presStyleCnt="13" custScaleX="129563">
        <dgm:presLayoutVars>
          <dgm:bulletEnabled val="1"/>
        </dgm:presLayoutVars>
      </dgm:prSet>
      <dgm:spPr/>
    </dgm:pt>
    <dgm:pt modelId="{D698D4F1-3C8C-48E8-9ECB-463585F8FAE7}" type="pres">
      <dgm:prSet presAssocID="{C2D5FE82-AC5D-42D4-B6AD-2B538836FFD9}" presName="root" presStyleCnt="0"/>
      <dgm:spPr/>
    </dgm:pt>
    <dgm:pt modelId="{26A0064C-5929-44B4-B9EC-7C3BD76269F1}" type="pres">
      <dgm:prSet presAssocID="{C2D5FE82-AC5D-42D4-B6AD-2B538836FFD9}" presName="rootComposite" presStyleCnt="0"/>
      <dgm:spPr/>
    </dgm:pt>
    <dgm:pt modelId="{959446AF-BA50-47B8-8872-7F3B72CB9622}" type="pres">
      <dgm:prSet presAssocID="{C2D5FE82-AC5D-42D4-B6AD-2B538836FFD9}" presName="rootText" presStyleLbl="node1" presStyleIdx="4" presStyleCnt="5" custScaleX="110385" custScaleY="112172"/>
      <dgm:spPr/>
    </dgm:pt>
    <dgm:pt modelId="{11E664C8-BB28-462A-BA7C-C566A697AC7F}" type="pres">
      <dgm:prSet presAssocID="{C2D5FE82-AC5D-42D4-B6AD-2B538836FFD9}" presName="rootConnector" presStyleLbl="node1" presStyleIdx="4" presStyleCnt="5"/>
      <dgm:spPr/>
    </dgm:pt>
    <dgm:pt modelId="{7D558064-148E-49E1-9997-2842D94F6970}" type="pres">
      <dgm:prSet presAssocID="{C2D5FE82-AC5D-42D4-B6AD-2B538836FFD9}" presName="childShape" presStyleCnt="0"/>
      <dgm:spPr/>
    </dgm:pt>
  </dgm:ptLst>
  <dgm:cxnLst>
    <dgm:cxn modelId="{1DE0BD02-DA2A-495F-A249-FC1340B6DDB5}" srcId="{D7784FC9-D3C0-4083-B6B7-C1EF1A0C7FAE}" destId="{09C05EE5-3069-4261-824A-268D91D0AD58}" srcOrd="2" destOrd="0" parTransId="{12EC0946-5405-4775-BC52-11F545AB5ABC}" sibTransId="{9CDD0588-FE90-4137-8D94-05BFE0C07FB1}"/>
    <dgm:cxn modelId="{21489305-E047-48F7-99A6-7911ADB34BEB}" type="presOf" srcId="{56263C1F-8D3A-4629-99A5-8222E5BF794C}" destId="{29018253-FB4E-466E-9556-BE025B27E1AF}" srcOrd="0" destOrd="0" presId="urn:microsoft.com/office/officeart/2005/8/layout/hierarchy3"/>
    <dgm:cxn modelId="{33638008-60F1-43CA-9510-A49FE3D2D8B4}" type="presOf" srcId="{5302B339-A601-4B23-B192-89CB57BFB04E}" destId="{0F660B54-99E3-4353-81A6-B87B4CE4F855}" srcOrd="0" destOrd="0" presId="urn:microsoft.com/office/officeart/2005/8/layout/hierarchy3"/>
    <dgm:cxn modelId="{2A250B11-26E0-45FA-B328-B89C6C7B7F68}" srcId="{F51B27D0-DD30-453B-9C85-732759938F68}" destId="{53C39A35-F3F3-46C0-B373-4465353E6F30}" srcOrd="0" destOrd="0" parTransId="{D9825FAF-4D58-40F6-841C-63293CF72233}" sibTransId="{AC42B1DD-3A06-4E58-A822-428E4E779F57}"/>
    <dgm:cxn modelId="{FB467A11-8923-47FE-AB34-1FAED2A63654}" type="presOf" srcId="{86636E09-C5B8-42E1-9844-9905943CB072}" destId="{F160EE0A-1D1F-4AC4-A9B9-5143034774DA}" srcOrd="0" destOrd="0" presId="urn:microsoft.com/office/officeart/2005/8/layout/hierarchy3"/>
    <dgm:cxn modelId="{34F49F16-69A1-43FA-B031-C58A1F341B94}" type="presOf" srcId="{59CB16B4-B6A7-457A-AC0A-220A6E4893A4}" destId="{F120DB58-124A-4243-9A39-F2024BD91344}" srcOrd="1" destOrd="0" presId="urn:microsoft.com/office/officeart/2005/8/layout/hierarchy3"/>
    <dgm:cxn modelId="{1C47B819-8A7D-4975-9301-DEC931752F1E}" type="presOf" srcId="{D7784FC9-D3C0-4083-B6B7-C1EF1A0C7FAE}" destId="{997E61BD-A2EE-4ED2-812C-464BA5D28C3A}" srcOrd="1" destOrd="0" presId="urn:microsoft.com/office/officeart/2005/8/layout/hierarchy3"/>
    <dgm:cxn modelId="{1201351A-BB42-4855-B08A-E1812A266F1C}" type="presOf" srcId="{61C54CDA-8314-4A05-9C43-16643A5E4599}" destId="{B2C418B1-044F-4DBE-AEA7-2BECF79504A7}" srcOrd="0" destOrd="0" presId="urn:microsoft.com/office/officeart/2005/8/layout/hierarchy3"/>
    <dgm:cxn modelId="{E70A8A1E-A4F4-4E76-BE6D-1C33FE3DF545}" type="presOf" srcId="{764E9758-312B-47DD-963B-CAB55767217C}" destId="{3DB64A16-EB6A-4B5B-84CC-044D3E089345}" srcOrd="0" destOrd="0" presId="urn:microsoft.com/office/officeart/2005/8/layout/hierarchy3"/>
    <dgm:cxn modelId="{51A87B2A-BA13-4BAA-808E-F72E6207C9E3}" srcId="{53C39A35-F3F3-46C0-B373-4465353E6F30}" destId="{BEBFFC90-7E38-46D5-B986-9BB7A8D3DADA}" srcOrd="1" destOrd="0" parTransId="{931E0770-2C32-4EC8-B724-D163BD74CF06}" sibTransId="{C6342CE3-1173-44A7-8A6B-B9DECE91FFA4}"/>
    <dgm:cxn modelId="{22235E30-DC5F-4902-9394-1359080B586E}" type="presOf" srcId="{311FCE72-8966-4E77-88D9-9CD07D28616A}" destId="{8D337759-EA13-4D90-BB9B-6CE629218F96}" srcOrd="0" destOrd="0" presId="urn:microsoft.com/office/officeart/2005/8/layout/hierarchy3"/>
    <dgm:cxn modelId="{A7695E34-54CE-4884-B991-6198946BA36D}" srcId="{D7784FC9-D3C0-4083-B6B7-C1EF1A0C7FAE}" destId="{1E102BEA-7745-455A-ABCB-5914EE6C0C19}" srcOrd="1" destOrd="0" parTransId="{F5AD95D1-E212-4FE9-94AB-3CC65FE77D60}" sibTransId="{C5EB078C-FDA3-4285-939A-41BDB20FB06F}"/>
    <dgm:cxn modelId="{C5E13C35-C2A3-4F26-BAE7-B228C112F2F6}" type="presOf" srcId="{50AD535A-6E2C-4D9B-92A7-3E3F5CE2FFDF}" destId="{F121A4B1-06E9-46D7-A9BD-16D1B7E182E5}" srcOrd="0" destOrd="0" presId="urn:microsoft.com/office/officeart/2005/8/layout/hierarchy3"/>
    <dgm:cxn modelId="{DFFB5240-A559-4FAD-AB9E-E557E63F0C4A}" type="presOf" srcId="{59CB16B4-B6A7-457A-AC0A-220A6E4893A4}" destId="{C2380782-8BD0-490D-B6BF-1757EF3DCCBF}" srcOrd="0" destOrd="0" presId="urn:microsoft.com/office/officeart/2005/8/layout/hierarchy3"/>
    <dgm:cxn modelId="{B1D7F840-5E0D-467F-8AA2-402047652021}" type="presOf" srcId="{81DCF8EE-85E1-4B89-B091-67B41C0A56E1}" destId="{14A3183A-C44C-419A-841B-A775D46E8C78}" srcOrd="0" destOrd="0" presId="urn:microsoft.com/office/officeart/2005/8/layout/hierarchy3"/>
    <dgm:cxn modelId="{82B7AF43-E220-4E38-B4BE-89DC70A899FB}" srcId="{53C39A35-F3F3-46C0-B373-4465353E6F30}" destId="{CE655A47-95FF-4837-B92C-1DDF437A4846}" srcOrd="0" destOrd="0" parTransId="{B5F117C2-2AB2-4594-A78D-FA9BC02B3626}" sibTransId="{00794068-7081-4C90-9316-26E58955908F}"/>
    <dgm:cxn modelId="{084B106A-CEFE-4C41-9E3C-671227825AC7}" type="presOf" srcId="{7DC046F8-D3B9-4052-894C-4A75D10A1DAD}" destId="{15D725EB-AD6E-4678-9C50-7030A38EBDDC}" srcOrd="0" destOrd="0" presId="urn:microsoft.com/office/officeart/2005/8/layout/hierarchy3"/>
    <dgm:cxn modelId="{C8AACC4B-2B1F-4DE1-9D3F-5E31473B2E96}" type="presOf" srcId="{931E0770-2C32-4EC8-B724-D163BD74CF06}" destId="{B661A647-53B1-439C-9B29-C9CD131C80ED}" srcOrd="0" destOrd="0" presId="urn:microsoft.com/office/officeart/2005/8/layout/hierarchy3"/>
    <dgm:cxn modelId="{C8EC0C4E-0A24-4D38-A432-E0EC351BB125}" type="presOf" srcId="{3DB7F229-A18C-4B67-878F-3F1BC901F0BF}" destId="{F1A66316-4F77-4818-BAA4-54CFE65F888F}" srcOrd="0" destOrd="0" presId="urn:microsoft.com/office/officeart/2005/8/layout/hierarchy3"/>
    <dgm:cxn modelId="{7DF2724E-C02D-48C0-BE9F-D22AFFCAAFED}" srcId="{7DC046F8-D3B9-4052-894C-4A75D10A1DAD}" destId="{4C598764-4D81-4BA9-865F-FDFE1ED07D21}" srcOrd="1" destOrd="0" parTransId="{36DD8E7C-FBF4-4DE1-BBB8-8B6E32B2BC7B}" sibTransId="{1EDF2C23-7357-427E-A8C3-4ACC0C787F6B}"/>
    <dgm:cxn modelId="{24E03B70-B970-4246-A1AA-641D83B5FA11}" srcId="{F51B27D0-DD30-453B-9C85-732759938F68}" destId="{59CB16B4-B6A7-457A-AC0A-220A6E4893A4}" srcOrd="1" destOrd="0" parTransId="{605598A6-1E4A-4D94-8587-3C409F2FB2D0}" sibTransId="{6F637187-0154-4890-AE1F-63AE34EFBDCC}"/>
    <dgm:cxn modelId="{B108EA52-C518-42C4-B6AE-2B3B73406E38}" srcId="{7DC046F8-D3B9-4052-894C-4A75D10A1DAD}" destId="{3DB7F229-A18C-4B67-878F-3F1BC901F0BF}" srcOrd="0" destOrd="0" parTransId="{4A5A3CC6-DBAC-4747-AC20-77113782989A}" sibTransId="{DD82E22B-0E9C-4DA5-BE13-FA504679578D}"/>
    <dgm:cxn modelId="{934AF572-EE4D-47A1-8547-1794EE9506CE}" type="presOf" srcId="{1E102BEA-7745-455A-ABCB-5914EE6C0C19}" destId="{974A1F76-16F3-4A85-B7E6-6F7EAFCA9BC2}" srcOrd="0" destOrd="0" presId="urn:microsoft.com/office/officeart/2005/8/layout/hierarchy3"/>
    <dgm:cxn modelId="{6C390B53-6C53-4A27-971B-DA5E2BB4B2AB}" type="presOf" srcId="{9C818575-1D6C-4159-9BB8-9698831386C2}" destId="{41B3917E-A719-4358-BC1D-AC37E2479F24}" srcOrd="0" destOrd="0" presId="urn:microsoft.com/office/officeart/2005/8/layout/hierarchy3"/>
    <dgm:cxn modelId="{0A791573-EE93-4793-BAA4-CE92C5A2D1EA}" type="presOf" srcId="{53C39A35-F3F3-46C0-B373-4465353E6F30}" destId="{AD48E49A-7CAA-4BCB-98EB-A02FDF03200B}" srcOrd="1" destOrd="0" presId="urn:microsoft.com/office/officeart/2005/8/layout/hierarchy3"/>
    <dgm:cxn modelId="{BA18AC55-F50E-457B-9A39-4AD2D6BD0272}" type="presOf" srcId="{4EC165A7-BF4C-4A7D-9802-ED6A15891DCD}" destId="{3DDFACF8-2743-4C7C-8D8C-3C62481080E9}" srcOrd="0" destOrd="0" presId="urn:microsoft.com/office/officeart/2005/8/layout/hierarchy3"/>
    <dgm:cxn modelId="{D85C7D78-7525-4CD6-ABF0-3B425D92AB90}" type="presOf" srcId="{F51B27D0-DD30-453B-9C85-732759938F68}" destId="{FAA8C0A2-FD37-4FA7-AA1C-DEA9EA082224}" srcOrd="0" destOrd="0" presId="urn:microsoft.com/office/officeart/2005/8/layout/hierarchy3"/>
    <dgm:cxn modelId="{E22A577B-E31C-472F-A9F4-122F29ED8953}" type="presOf" srcId="{5C2AF4A4-EA2A-4257-BBD3-5C11C65F52A5}" destId="{2EBC9871-93B7-4EE8-AF21-9FC78059EA9F}" srcOrd="0" destOrd="0" presId="urn:microsoft.com/office/officeart/2005/8/layout/hierarchy3"/>
    <dgm:cxn modelId="{DD05B17D-01AB-4DB2-B0ED-7F732E6E2848}" type="presOf" srcId="{D7784FC9-D3C0-4083-B6B7-C1EF1A0C7FAE}" destId="{783B1A9B-E095-4792-87A2-5018BE2B8798}" srcOrd="0" destOrd="0" presId="urn:microsoft.com/office/officeart/2005/8/layout/hierarchy3"/>
    <dgm:cxn modelId="{F164827F-2F57-4D7E-AD7F-489694C76BDA}" srcId="{7DC046F8-D3B9-4052-894C-4A75D10A1DAD}" destId="{56263C1F-8D3A-4629-99A5-8222E5BF794C}" srcOrd="2" destOrd="0" parTransId="{6CA84566-2903-476C-9956-685D4D0CD821}" sibTransId="{A0C0C6F1-D024-44D3-BE1D-3F9B84F697CC}"/>
    <dgm:cxn modelId="{62C7DB7F-D723-406C-A0D6-E7F2390A9B11}" srcId="{59CB16B4-B6A7-457A-AC0A-220A6E4893A4}" destId="{C7631791-1901-4FDE-9DF9-7463D15D2CDE}" srcOrd="0" destOrd="0" parTransId="{81DCF8EE-85E1-4B89-B091-67B41C0A56E1}" sibTransId="{98AC64D0-1EB1-4AD1-A3BB-9D08FA6B4DB6}"/>
    <dgm:cxn modelId="{16AEB280-D8F2-4C26-B5BF-DB2C2ADDD2FC}" type="presOf" srcId="{C7631791-1901-4FDE-9DF9-7463D15D2CDE}" destId="{AFFB7B46-772F-4011-942D-ED1C6974DF82}" srcOrd="0" destOrd="0" presId="urn:microsoft.com/office/officeart/2005/8/layout/hierarchy3"/>
    <dgm:cxn modelId="{3B3D0E87-D092-4C09-B738-2E405378F506}" type="presOf" srcId="{F5AD95D1-E212-4FE9-94AB-3CC65FE77D60}" destId="{AFC6F442-A644-4D95-A359-FFFCC16428CE}" srcOrd="0" destOrd="0" presId="urn:microsoft.com/office/officeart/2005/8/layout/hierarchy3"/>
    <dgm:cxn modelId="{A3B62587-3157-4975-AB3A-F30ACEF85EB3}" type="presOf" srcId="{09C05EE5-3069-4261-824A-268D91D0AD58}" destId="{C14981ED-C0B5-40C4-AB8B-4D88F0BA9823}" srcOrd="0" destOrd="0" presId="urn:microsoft.com/office/officeart/2005/8/layout/hierarchy3"/>
    <dgm:cxn modelId="{FD839296-8E61-41DC-BD6A-CF0D15F4DF1A}" srcId="{53C39A35-F3F3-46C0-B373-4465353E6F30}" destId="{5C2AF4A4-EA2A-4257-BBD3-5C11C65F52A5}" srcOrd="3" destOrd="0" parTransId="{5302B339-A601-4B23-B192-89CB57BFB04E}" sibTransId="{8C9C20C1-8123-45E3-B560-D0D9D2BAFF1A}"/>
    <dgm:cxn modelId="{707523A1-306A-401B-8D31-E4A3B0419E62}" type="presOf" srcId="{C2D5FE82-AC5D-42D4-B6AD-2B538836FFD9}" destId="{959446AF-BA50-47B8-8872-7F3B72CB9622}" srcOrd="0" destOrd="0" presId="urn:microsoft.com/office/officeart/2005/8/layout/hierarchy3"/>
    <dgm:cxn modelId="{9A03DEAA-6FB9-4601-8E0D-3AD69539A053}" type="presOf" srcId="{AED5B099-58F6-4B1B-B2C3-3D86DD256EED}" destId="{ADDCAA6D-CC86-42DE-98CF-6461FE848F41}" srcOrd="0" destOrd="0" presId="urn:microsoft.com/office/officeart/2005/8/layout/hierarchy3"/>
    <dgm:cxn modelId="{87C84EAF-FD18-4D62-BCED-31C4254AB4BB}" type="presOf" srcId="{BEBFFC90-7E38-46D5-B986-9BB7A8D3DADA}" destId="{787E3E7B-D19B-4C1E-8742-60A710C690EA}" srcOrd="0" destOrd="0" presId="urn:microsoft.com/office/officeart/2005/8/layout/hierarchy3"/>
    <dgm:cxn modelId="{26747CB0-EDFA-420C-8FEC-F58E3C7FF3D2}" srcId="{53C39A35-F3F3-46C0-B373-4465353E6F30}" destId="{4EC165A7-BF4C-4A7D-9802-ED6A15891DCD}" srcOrd="2" destOrd="0" parTransId="{9C818575-1D6C-4159-9BB8-9698831386C2}" sibTransId="{60932FE1-589B-4C9C-9362-A1EA2DD563AD}"/>
    <dgm:cxn modelId="{B3DD43B1-D999-494B-B8AF-6ABAF53FAD46}" srcId="{D7784FC9-D3C0-4083-B6B7-C1EF1A0C7FAE}" destId="{50AD535A-6E2C-4D9B-92A7-3E3F5CE2FFDF}" srcOrd="0" destOrd="0" parTransId="{AED5B099-58F6-4B1B-B2C3-3D86DD256EED}" sibTransId="{0A5EC8CC-4011-48F4-B92F-96405DC67B49}"/>
    <dgm:cxn modelId="{4A3F2CBF-E26C-4E3D-9C26-B17000CBF570}" type="presOf" srcId="{12EC0946-5405-4775-BC52-11F545AB5ABC}" destId="{E96A4DB7-15C2-4732-A8D7-88C00A047F9F}" srcOrd="0" destOrd="0" presId="urn:microsoft.com/office/officeart/2005/8/layout/hierarchy3"/>
    <dgm:cxn modelId="{F552BEC4-7F8A-451E-964D-54CA1BD055F6}" type="presOf" srcId="{6CA84566-2903-476C-9956-685D4D0CD821}" destId="{33FD774F-89B1-49A7-B680-C8C83E431CB0}" srcOrd="0" destOrd="0" presId="urn:microsoft.com/office/officeart/2005/8/layout/hierarchy3"/>
    <dgm:cxn modelId="{1A5084CB-C2DD-4D77-831A-FB239CAAD202}" type="presOf" srcId="{C2D5FE82-AC5D-42D4-B6AD-2B538836FFD9}" destId="{11E664C8-BB28-462A-BA7C-C566A697AC7F}" srcOrd="1" destOrd="0" presId="urn:microsoft.com/office/officeart/2005/8/layout/hierarchy3"/>
    <dgm:cxn modelId="{AAE3EFD0-A90D-4354-87EF-FB8903727610}" type="presOf" srcId="{7DC046F8-D3B9-4052-894C-4A75D10A1DAD}" destId="{4499AC10-662E-4570-AFBD-9E4C0C52EDD7}" srcOrd="1" destOrd="0" presId="urn:microsoft.com/office/officeart/2005/8/layout/hierarchy3"/>
    <dgm:cxn modelId="{756355D5-DBB1-46FD-A231-13EE0C62733F}" type="presOf" srcId="{B5F117C2-2AB2-4594-A78D-FA9BC02B3626}" destId="{83991FC7-3DE4-4E6C-91EE-F88DD32AEE49}" srcOrd="0" destOrd="0" presId="urn:microsoft.com/office/officeart/2005/8/layout/hierarchy3"/>
    <dgm:cxn modelId="{EA0CD3D5-71F4-4602-9F40-7DF2B09D8242}" type="presOf" srcId="{53C39A35-F3F3-46C0-B373-4465353E6F30}" destId="{D6AF2F4E-D155-4F64-B7ED-F79D13ACD296}" srcOrd="0" destOrd="0" presId="urn:microsoft.com/office/officeart/2005/8/layout/hierarchy3"/>
    <dgm:cxn modelId="{513A21D6-A3B5-4F86-A2BD-C678CD0A47B1}" type="presOf" srcId="{4A5A3CC6-DBAC-4747-AC20-77113782989A}" destId="{A700A7AA-AAEB-4873-9214-181BAC38F963}" srcOrd="0" destOrd="0" presId="urn:microsoft.com/office/officeart/2005/8/layout/hierarchy3"/>
    <dgm:cxn modelId="{8A44BED6-7D69-4B34-8468-574409FB2DD7}" srcId="{D7784FC9-D3C0-4083-B6B7-C1EF1A0C7FAE}" destId="{311FCE72-8966-4E77-88D9-9CD07D28616A}" srcOrd="3" destOrd="0" parTransId="{86636E09-C5B8-42E1-9844-9905943CB072}" sibTransId="{BDB4BD45-8DA9-48A9-952A-7CD2689AF926}"/>
    <dgm:cxn modelId="{D4715ADA-F3D2-47B9-8FE6-599BC535DE7E}" srcId="{F51B27D0-DD30-453B-9C85-732759938F68}" destId="{7DC046F8-D3B9-4052-894C-4A75D10A1DAD}" srcOrd="3" destOrd="0" parTransId="{FAFB23D3-FC3A-4332-A857-670173F08F3A}" sibTransId="{0D342846-FC1B-49CE-BE16-0EE9776A5D30}"/>
    <dgm:cxn modelId="{6D420DE8-68A8-4E01-B717-89F63470E847}" type="presOf" srcId="{CE655A47-95FF-4837-B92C-1DDF437A4846}" destId="{942BF1A7-5E65-43AB-A8BE-0E40E99F112D}" srcOrd="0" destOrd="0" presId="urn:microsoft.com/office/officeart/2005/8/layout/hierarchy3"/>
    <dgm:cxn modelId="{0641A7EA-B65B-4AE9-A4ED-9F887B775DD9}" type="presOf" srcId="{36DD8E7C-FBF4-4DE1-BBB8-8B6E32B2BC7B}" destId="{B42DB9CA-78BF-4CD2-9441-FDE24AE770D6}" srcOrd="0" destOrd="0" presId="urn:microsoft.com/office/officeart/2005/8/layout/hierarchy3"/>
    <dgm:cxn modelId="{3C9662EB-B3F2-4D0C-BF30-7B47BEDE9D92}" srcId="{F51B27D0-DD30-453B-9C85-732759938F68}" destId="{D7784FC9-D3C0-4083-B6B7-C1EF1A0C7FAE}" srcOrd="2" destOrd="0" parTransId="{1EFF976B-0641-4F40-A4C2-9B461E638493}" sibTransId="{056E758F-2347-4A1D-B9CB-517D2B2ABED4}"/>
    <dgm:cxn modelId="{A73B43F5-7911-441A-97ED-836B0BFA3515}" type="presOf" srcId="{4C598764-4D81-4BA9-865F-FDFE1ED07D21}" destId="{15913F3D-DE87-46C9-9F2C-75F3C819EE16}" srcOrd="0" destOrd="0" presId="urn:microsoft.com/office/officeart/2005/8/layout/hierarchy3"/>
    <dgm:cxn modelId="{7F5CEDF9-EEFE-467A-9233-9D572214E0B5}" srcId="{59CB16B4-B6A7-457A-AC0A-220A6E4893A4}" destId="{61C54CDA-8314-4A05-9C43-16643A5E4599}" srcOrd="1" destOrd="0" parTransId="{764E9758-312B-47DD-963B-CAB55767217C}" sibTransId="{0EE12E4A-12C2-47E8-951E-99AAE8CD2B26}"/>
    <dgm:cxn modelId="{6467CDFE-2676-40EA-A289-FCFDCBB6554F}" srcId="{F51B27D0-DD30-453B-9C85-732759938F68}" destId="{C2D5FE82-AC5D-42D4-B6AD-2B538836FFD9}" srcOrd="4" destOrd="0" parTransId="{779FB0F3-60DC-47C2-AC2A-B8AB1BB1D315}" sibTransId="{C84B6554-F256-48DB-916D-3A9C04FEE7A2}"/>
    <dgm:cxn modelId="{10C572B3-4A37-471D-A1E5-165378392F3B}" type="presParOf" srcId="{FAA8C0A2-FD37-4FA7-AA1C-DEA9EA082224}" destId="{41AF213A-6271-4AEE-B995-7C6080CC49C9}" srcOrd="0" destOrd="0" presId="urn:microsoft.com/office/officeart/2005/8/layout/hierarchy3"/>
    <dgm:cxn modelId="{A2DFD40F-20A2-4AA2-B316-3A32BCADE3A4}" type="presParOf" srcId="{41AF213A-6271-4AEE-B995-7C6080CC49C9}" destId="{D031CD93-6AA5-4242-A8AF-5694B1074BBF}" srcOrd="0" destOrd="0" presId="urn:microsoft.com/office/officeart/2005/8/layout/hierarchy3"/>
    <dgm:cxn modelId="{1AB1FB38-8717-4673-933F-B2AC7C5881CA}" type="presParOf" srcId="{D031CD93-6AA5-4242-A8AF-5694B1074BBF}" destId="{D6AF2F4E-D155-4F64-B7ED-F79D13ACD296}" srcOrd="0" destOrd="0" presId="urn:microsoft.com/office/officeart/2005/8/layout/hierarchy3"/>
    <dgm:cxn modelId="{4F07EB03-93E0-4F78-98F9-24126666C6BC}" type="presParOf" srcId="{D031CD93-6AA5-4242-A8AF-5694B1074BBF}" destId="{AD48E49A-7CAA-4BCB-98EB-A02FDF03200B}" srcOrd="1" destOrd="0" presId="urn:microsoft.com/office/officeart/2005/8/layout/hierarchy3"/>
    <dgm:cxn modelId="{1C24F8E8-BC54-4C84-85F6-A824FD7A159E}" type="presParOf" srcId="{41AF213A-6271-4AEE-B995-7C6080CC49C9}" destId="{00537757-7EE3-4B1A-9861-E6B63C881ECA}" srcOrd="1" destOrd="0" presId="urn:microsoft.com/office/officeart/2005/8/layout/hierarchy3"/>
    <dgm:cxn modelId="{ADBCF981-771B-4CE7-85E5-1DF4757611CB}" type="presParOf" srcId="{00537757-7EE3-4B1A-9861-E6B63C881ECA}" destId="{83991FC7-3DE4-4E6C-91EE-F88DD32AEE49}" srcOrd="0" destOrd="0" presId="urn:microsoft.com/office/officeart/2005/8/layout/hierarchy3"/>
    <dgm:cxn modelId="{AE0AF19C-4714-4B4F-A123-10C8B261E2F9}" type="presParOf" srcId="{00537757-7EE3-4B1A-9861-E6B63C881ECA}" destId="{942BF1A7-5E65-43AB-A8BE-0E40E99F112D}" srcOrd="1" destOrd="0" presId="urn:microsoft.com/office/officeart/2005/8/layout/hierarchy3"/>
    <dgm:cxn modelId="{A662363D-371C-4E12-B3F3-E4061EA689A9}" type="presParOf" srcId="{00537757-7EE3-4B1A-9861-E6B63C881ECA}" destId="{B661A647-53B1-439C-9B29-C9CD131C80ED}" srcOrd="2" destOrd="0" presId="urn:microsoft.com/office/officeart/2005/8/layout/hierarchy3"/>
    <dgm:cxn modelId="{F6C4B18C-E837-4E4F-92A9-A16FFA8E5BE0}" type="presParOf" srcId="{00537757-7EE3-4B1A-9861-E6B63C881ECA}" destId="{787E3E7B-D19B-4C1E-8742-60A710C690EA}" srcOrd="3" destOrd="0" presId="urn:microsoft.com/office/officeart/2005/8/layout/hierarchy3"/>
    <dgm:cxn modelId="{1E8040BA-5312-4397-A7A2-D90EC98ADBDE}" type="presParOf" srcId="{00537757-7EE3-4B1A-9861-E6B63C881ECA}" destId="{41B3917E-A719-4358-BC1D-AC37E2479F24}" srcOrd="4" destOrd="0" presId="urn:microsoft.com/office/officeart/2005/8/layout/hierarchy3"/>
    <dgm:cxn modelId="{20E7A30C-EDEF-4809-985A-8FF5505D8275}" type="presParOf" srcId="{00537757-7EE3-4B1A-9861-E6B63C881ECA}" destId="{3DDFACF8-2743-4C7C-8D8C-3C62481080E9}" srcOrd="5" destOrd="0" presId="urn:microsoft.com/office/officeart/2005/8/layout/hierarchy3"/>
    <dgm:cxn modelId="{D3189DCE-2CFD-488C-858E-9898A033EB93}" type="presParOf" srcId="{00537757-7EE3-4B1A-9861-E6B63C881ECA}" destId="{0F660B54-99E3-4353-81A6-B87B4CE4F855}" srcOrd="6" destOrd="0" presId="urn:microsoft.com/office/officeart/2005/8/layout/hierarchy3"/>
    <dgm:cxn modelId="{F33FE69A-1BC7-4D15-8A7C-9E26448A29DD}" type="presParOf" srcId="{00537757-7EE3-4B1A-9861-E6B63C881ECA}" destId="{2EBC9871-93B7-4EE8-AF21-9FC78059EA9F}" srcOrd="7" destOrd="0" presId="urn:microsoft.com/office/officeart/2005/8/layout/hierarchy3"/>
    <dgm:cxn modelId="{5B8B3F72-6893-422C-81AA-4AB91EF79F9B}" type="presParOf" srcId="{FAA8C0A2-FD37-4FA7-AA1C-DEA9EA082224}" destId="{FC896AF4-1004-4FAE-8302-9C3645CEF7B5}" srcOrd="1" destOrd="0" presId="urn:microsoft.com/office/officeart/2005/8/layout/hierarchy3"/>
    <dgm:cxn modelId="{B4E5A66B-002D-4222-88DD-C8684EFBFD8A}" type="presParOf" srcId="{FC896AF4-1004-4FAE-8302-9C3645CEF7B5}" destId="{425DAFDA-3AB6-44B2-8B10-2CB436447E5B}" srcOrd="0" destOrd="0" presId="urn:microsoft.com/office/officeart/2005/8/layout/hierarchy3"/>
    <dgm:cxn modelId="{428F0DBE-B96C-4F7D-954C-924D96B70455}" type="presParOf" srcId="{425DAFDA-3AB6-44B2-8B10-2CB436447E5B}" destId="{C2380782-8BD0-490D-B6BF-1757EF3DCCBF}" srcOrd="0" destOrd="0" presId="urn:microsoft.com/office/officeart/2005/8/layout/hierarchy3"/>
    <dgm:cxn modelId="{CC2776AB-BCE0-4370-A660-EDA48F947343}" type="presParOf" srcId="{425DAFDA-3AB6-44B2-8B10-2CB436447E5B}" destId="{F120DB58-124A-4243-9A39-F2024BD91344}" srcOrd="1" destOrd="0" presId="urn:microsoft.com/office/officeart/2005/8/layout/hierarchy3"/>
    <dgm:cxn modelId="{17BC2718-B96B-4E7C-9461-B45432A23972}" type="presParOf" srcId="{FC896AF4-1004-4FAE-8302-9C3645CEF7B5}" destId="{E19FFA61-FDA5-4D43-83E6-C319776677B2}" srcOrd="1" destOrd="0" presId="urn:microsoft.com/office/officeart/2005/8/layout/hierarchy3"/>
    <dgm:cxn modelId="{46BF3459-6E03-4879-B781-FD0858741618}" type="presParOf" srcId="{E19FFA61-FDA5-4D43-83E6-C319776677B2}" destId="{14A3183A-C44C-419A-841B-A775D46E8C78}" srcOrd="0" destOrd="0" presId="urn:microsoft.com/office/officeart/2005/8/layout/hierarchy3"/>
    <dgm:cxn modelId="{2747B183-BB78-43A0-983F-759B86C18837}" type="presParOf" srcId="{E19FFA61-FDA5-4D43-83E6-C319776677B2}" destId="{AFFB7B46-772F-4011-942D-ED1C6974DF82}" srcOrd="1" destOrd="0" presId="urn:microsoft.com/office/officeart/2005/8/layout/hierarchy3"/>
    <dgm:cxn modelId="{925A0336-3E97-400A-8F7C-9BF3CA3F020F}" type="presParOf" srcId="{E19FFA61-FDA5-4D43-83E6-C319776677B2}" destId="{3DB64A16-EB6A-4B5B-84CC-044D3E089345}" srcOrd="2" destOrd="0" presId="urn:microsoft.com/office/officeart/2005/8/layout/hierarchy3"/>
    <dgm:cxn modelId="{0604BF6F-8A7A-4C99-9AB2-530C65854643}" type="presParOf" srcId="{E19FFA61-FDA5-4D43-83E6-C319776677B2}" destId="{B2C418B1-044F-4DBE-AEA7-2BECF79504A7}" srcOrd="3" destOrd="0" presId="urn:microsoft.com/office/officeart/2005/8/layout/hierarchy3"/>
    <dgm:cxn modelId="{ADEFCBC4-3057-4A4C-B236-55875404892B}" type="presParOf" srcId="{FAA8C0A2-FD37-4FA7-AA1C-DEA9EA082224}" destId="{B94BE72E-0E98-409F-ADED-B696689C14F6}" srcOrd="2" destOrd="0" presId="urn:microsoft.com/office/officeart/2005/8/layout/hierarchy3"/>
    <dgm:cxn modelId="{5690C0EE-B3CF-4247-AFC9-197808A26A92}" type="presParOf" srcId="{B94BE72E-0E98-409F-ADED-B696689C14F6}" destId="{76D7FDE8-C844-4245-BF48-A62DF7A7FC4F}" srcOrd="0" destOrd="0" presId="urn:microsoft.com/office/officeart/2005/8/layout/hierarchy3"/>
    <dgm:cxn modelId="{042562F4-3D07-4937-9934-A39D022EEEC5}" type="presParOf" srcId="{76D7FDE8-C844-4245-BF48-A62DF7A7FC4F}" destId="{783B1A9B-E095-4792-87A2-5018BE2B8798}" srcOrd="0" destOrd="0" presId="urn:microsoft.com/office/officeart/2005/8/layout/hierarchy3"/>
    <dgm:cxn modelId="{B58E506B-FAFA-4EDF-A81A-38A6B5D7180A}" type="presParOf" srcId="{76D7FDE8-C844-4245-BF48-A62DF7A7FC4F}" destId="{997E61BD-A2EE-4ED2-812C-464BA5D28C3A}" srcOrd="1" destOrd="0" presId="urn:microsoft.com/office/officeart/2005/8/layout/hierarchy3"/>
    <dgm:cxn modelId="{BE2786EB-0381-41A8-B591-AF70A2661A8D}" type="presParOf" srcId="{B94BE72E-0E98-409F-ADED-B696689C14F6}" destId="{B119669D-BCD7-45A6-8C40-D0A5196606C2}" srcOrd="1" destOrd="0" presId="urn:microsoft.com/office/officeart/2005/8/layout/hierarchy3"/>
    <dgm:cxn modelId="{5D2D874B-F54B-4442-BF00-0D8379DEC079}" type="presParOf" srcId="{B119669D-BCD7-45A6-8C40-D0A5196606C2}" destId="{ADDCAA6D-CC86-42DE-98CF-6461FE848F41}" srcOrd="0" destOrd="0" presId="urn:microsoft.com/office/officeart/2005/8/layout/hierarchy3"/>
    <dgm:cxn modelId="{F9D320EB-6834-4146-92CC-8B5B08781B72}" type="presParOf" srcId="{B119669D-BCD7-45A6-8C40-D0A5196606C2}" destId="{F121A4B1-06E9-46D7-A9BD-16D1B7E182E5}" srcOrd="1" destOrd="0" presId="urn:microsoft.com/office/officeart/2005/8/layout/hierarchy3"/>
    <dgm:cxn modelId="{24745851-4E6F-45AA-9238-D52C7F516ED5}" type="presParOf" srcId="{B119669D-BCD7-45A6-8C40-D0A5196606C2}" destId="{AFC6F442-A644-4D95-A359-FFFCC16428CE}" srcOrd="2" destOrd="0" presId="urn:microsoft.com/office/officeart/2005/8/layout/hierarchy3"/>
    <dgm:cxn modelId="{C37B1AB6-D6BB-4DF0-960E-590813CC11D7}" type="presParOf" srcId="{B119669D-BCD7-45A6-8C40-D0A5196606C2}" destId="{974A1F76-16F3-4A85-B7E6-6F7EAFCA9BC2}" srcOrd="3" destOrd="0" presId="urn:microsoft.com/office/officeart/2005/8/layout/hierarchy3"/>
    <dgm:cxn modelId="{22EC1F5E-4D82-4B23-84B0-959A9852D5C9}" type="presParOf" srcId="{B119669D-BCD7-45A6-8C40-D0A5196606C2}" destId="{E96A4DB7-15C2-4732-A8D7-88C00A047F9F}" srcOrd="4" destOrd="0" presId="urn:microsoft.com/office/officeart/2005/8/layout/hierarchy3"/>
    <dgm:cxn modelId="{A1A09F42-D4AB-4398-B9A7-1622301F6195}" type="presParOf" srcId="{B119669D-BCD7-45A6-8C40-D0A5196606C2}" destId="{C14981ED-C0B5-40C4-AB8B-4D88F0BA9823}" srcOrd="5" destOrd="0" presId="urn:microsoft.com/office/officeart/2005/8/layout/hierarchy3"/>
    <dgm:cxn modelId="{FB8286B7-5053-4B45-AFA7-185BB06183B8}" type="presParOf" srcId="{B119669D-BCD7-45A6-8C40-D0A5196606C2}" destId="{F160EE0A-1D1F-4AC4-A9B9-5143034774DA}" srcOrd="6" destOrd="0" presId="urn:microsoft.com/office/officeart/2005/8/layout/hierarchy3"/>
    <dgm:cxn modelId="{7CDC2242-D110-43FE-AC22-D5304833F2E1}" type="presParOf" srcId="{B119669D-BCD7-45A6-8C40-D0A5196606C2}" destId="{8D337759-EA13-4D90-BB9B-6CE629218F96}" srcOrd="7" destOrd="0" presId="urn:microsoft.com/office/officeart/2005/8/layout/hierarchy3"/>
    <dgm:cxn modelId="{26EB6907-3CFE-41F3-BCE4-4C4A01A0B3F9}" type="presParOf" srcId="{FAA8C0A2-FD37-4FA7-AA1C-DEA9EA082224}" destId="{0B6B3AEA-54F1-414C-8404-303035565E60}" srcOrd="3" destOrd="0" presId="urn:microsoft.com/office/officeart/2005/8/layout/hierarchy3"/>
    <dgm:cxn modelId="{BC182744-D21B-4168-85AB-700C1D6A44AE}" type="presParOf" srcId="{0B6B3AEA-54F1-414C-8404-303035565E60}" destId="{E3D68C4E-E319-47C3-B345-80ACCD2BF003}" srcOrd="0" destOrd="0" presId="urn:microsoft.com/office/officeart/2005/8/layout/hierarchy3"/>
    <dgm:cxn modelId="{B0DD67F6-2CAA-470C-B8EB-AF3BDCA5D90D}" type="presParOf" srcId="{E3D68C4E-E319-47C3-B345-80ACCD2BF003}" destId="{15D725EB-AD6E-4678-9C50-7030A38EBDDC}" srcOrd="0" destOrd="0" presId="urn:microsoft.com/office/officeart/2005/8/layout/hierarchy3"/>
    <dgm:cxn modelId="{428ED17E-E911-469F-B309-1789EC968D88}" type="presParOf" srcId="{E3D68C4E-E319-47C3-B345-80ACCD2BF003}" destId="{4499AC10-662E-4570-AFBD-9E4C0C52EDD7}" srcOrd="1" destOrd="0" presId="urn:microsoft.com/office/officeart/2005/8/layout/hierarchy3"/>
    <dgm:cxn modelId="{84013682-D192-40AB-AEF5-64C2DEAEDDD7}" type="presParOf" srcId="{0B6B3AEA-54F1-414C-8404-303035565E60}" destId="{2D0014A2-06C1-4554-BD71-B746C92CA502}" srcOrd="1" destOrd="0" presId="urn:microsoft.com/office/officeart/2005/8/layout/hierarchy3"/>
    <dgm:cxn modelId="{87E0FCB2-47CE-4FF9-9C43-0E8ACE3A1F51}" type="presParOf" srcId="{2D0014A2-06C1-4554-BD71-B746C92CA502}" destId="{A700A7AA-AAEB-4873-9214-181BAC38F963}" srcOrd="0" destOrd="0" presId="urn:microsoft.com/office/officeart/2005/8/layout/hierarchy3"/>
    <dgm:cxn modelId="{7654FABC-9AAC-4B21-BC3B-7BCC0735C85A}" type="presParOf" srcId="{2D0014A2-06C1-4554-BD71-B746C92CA502}" destId="{F1A66316-4F77-4818-BAA4-54CFE65F888F}" srcOrd="1" destOrd="0" presId="urn:microsoft.com/office/officeart/2005/8/layout/hierarchy3"/>
    <dgm:cxn modelId="{AFB0768C-ED84-42F9-8D23-9941BE3089EE}" type="presParOf" srcId="{2D0014A2-06C1-4554-BD71-B746C92CA502}" destId="{B42DB9CA-78BF-4CD2-9441-FDE24AE770D6}" srcOrd="2" destOrd="0" presId="urn:microsoft.com/office/officeart/2005/8/layout/hierarchy3"/>
    <dgm:cxn modelId="{089A7FA7-8936-4F2D-932D-7311239F3F0F}" type="presParOf" srcId="{2D0014A2-06C1-4554-BD71-B746C92CA502}" destId="{15913F3D-DE87-46C9-9F2C-75F3C819EE16}" srcOrd="3" destOrd="0" presId="urn:microsoft.com/office/officeart/2005/8/layout/hierarchy3"/>
    <dgm:cxn modelId="{4A24A980-51FB-425C-A3A6-E0E43F3658AF}" type="presParOf" srcId="{2D0014A2-06C1-4554-BD71-B746C92CA502}" destId="{33FD774F-89B1-49A7-B680-C8C83E431CB0}" srcOrd="4" destOrd="0" presId="urn:microsoft.com/office/officeart/2005/8/layout/hierarchy3"/>
    <dgm:cxn modelId="{BC9EFA6D-0285-458D-9DE0-FD7DC3F3318D}" type="presParOf" srcId="{2D0014A2-06C1-4554-BD71-B746C92CA502}" destId="{29018253-FB4E-466E-9556-BE025B27E1AF}" srcOrd="5" destOrd="0" presId="urn:microsoft.com/office/officeart/2005/8/layout/hierarchy3"/>
    <dgm:cxn modelId="{B3EDC67A-A9CD-4913-A26A-37C89FC33580}" type="presParOf" srcId="{FAA8C0A2-FD37-4FA7-AA1C-DEA9EA082224}" destId="{D698D4F1-3C8C-48E8-9ECB-463585F8FAE7}" srcOrd="4" destOrd="0" presId="urn:microsoft.com/office/officeart/2005/8/layout/hierarchy3"/>
    <dgm:cxn modelId="{6566CAE5-60E5-4C42-8175-1025095A4C9D}" type="presParOf" srcId="{D698D4F1-3C8C-48E8-9ECB-463585F8FAE7}" destId="{26A0064C-5929-44B4-B9EC-7C3BD76269F1}" srcOrd="0" destOrd="0" presId="urn:microsoft.com/office/officeart/2005/8/layout/hierarchy3"/>
    <dgm:cxn modelId="{E4868CDE-8B00-4BF9-B3E2-54B2813A2A8C}" type="presParOf" srcId="{26A0064C-5929-44B4-B9EC-7C3BD76269F1}" destId="{959446AF-BA50-47B8-8872-7F3B72CB9622}" srcOrd="0" destOrd="0" presId="urn:microsoft.com/office/officeart/2005/8/layout/hierarchy3"/>
    <dgm:cxn modelId="{EC516356-CDD8-4AE5-9761-58CDFA16E3EB}" type="presParOf" srcId="{26A0064C-5929-44B4-B9EC-7C3BD76269F1}" destId="{11E664C8-BB28-462A-BA7C-C566A697AC7F}" srcOrd="1" destOrd="0" presId="urn:microsoft.com/office/officeart/2005/8/layout/hierarchy3"/>
    <dgm:cxn modelId="{56F52412-2E2C-4919-B43F-F6C31113728E}" type="presParOf" srcId="{D698D4F1-3C8C-48E8-9ECB-463585F8FAE7}" destId="{7D558064-148E-49E1-9997-2842D94F69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D5F4F-62EB-4C7D-AC2C-620795E3B9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1BF807-72BE-440E-8D7E-D678F0DCFF1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200" b="1" dirty="0"/>
            <a:t>Собрания</a:t>
          </a:r>
        </a:p>
      </dgm:t>
    </dgm:pt>
    <dgm:pt modelId="{2A054D05-EA93-4171-9847-91D28F1964FF}" type="parTrans" cxnId="{7FDD0B1D-EBD8-42F3-AE1C-F05F1CB969AA}">
      <dgm:prSet/>
      <dgm:spPr/>
      <dgm:t>
        <a:bodyPr/>
        <a:lstStyle/>
        <a:p>
          <a:endParaRPr lang="ru-RU"/>
        </a:p>
      </dgm:t>
    </dgm:pt>
    <dgm:pt modelId="{9DCF7561-2304-4663-A4B2-03EA18EC7A27}" type="sibTrans" cxnId="{7FDD0B1D-EBD8-42F3-AE1C-F05F1CB969AA}">
      <dgm:prSet/>
      <dgm:spPr/>
      <dgm:t>
        <a:bodyPr/>
        <a:lstStyle/>
        <a:p>
          <a:endParaRPr lang="ru-RU"/>
        </a:p>
      </dgm:t>
    </dgm:pt>
    <dgm:pt modelId="{86667168-1AF5-40D9-93DA-3E1B8C0C4A2A}">
      <dgm:prSet phldrT="[Текст]" custT="1"/>
      <dgm:spPr/>
      <dgm:t>
        <a:bodyPr/>
        <a:lstStyle/>
        <a:p>
          <a:r>
            <a:rPr lang="ru-RU" sz="3200" b="1" dirty="0"/>
            <a:t>Консультации</a:t>
          </a:r>
        </a:p>
      </dgm:t>
    </dgm:pt>
    <dgm:pt modelId="{5451D190-5FD4-49A7-97C4-EBAD14BD13A6}" type="parTrans" cxnId="{42C0E125-2733-4DAA-A7C3-228171E17E92}">
      <dgm:prSet/>
      <dgm:spPr/>
      <dgm:t>
        <a:bodyPr/>
        <a:lstStyle/>
        <a:p>
          <a:endParaRPr lang="ru-RU"/>
        </a:p>
      </dgm:t>
    </dgm:pt>
    <dgm:pt modelId="{28785EEF-A143-4CDE-99DE-A094E5AADFF4}" type="sibTrans" cxnId="{42C0E125-2733-4DAA-A7C3-228171E17E92}">
      <dgm:prSet/>
      <dgm:spPr/>
      <dgm:t>
        <a:bodyPr/>
        <a:lstStyle/>
        <a:p>
          <a:endParaRPr lang="ru-RU"/>
        </a:p>
      </dgm:t>
    </dgm:pt>
    <dgm:pt modelId="{362D34A5-A4A0-42D8-A51A-8B4A0449406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b="1" dirty="0"/>
            <a:t>Анкетирование</a:t>
          </a:r>
        </a:p>
      </dgm:t>
    </dgm:pt>
    <dgm:pt modelId="{BA5749C5-927C-4BCF-B385-A9AF875565F8}" type="parTrans" cxnId="{A305B7B7-1ECA-45FD-AC87-29E513D602ED}">
      <dgm:prSet/>
      <dgm:spPr/>
      <dgm:t>
        <a:bodyPr/>
        <a:lstStyle/>
        <a:p>
          <a:endParaRPr lang="ru-RU"/>
        </a:p>
      </dgm:t>
    </dgm:pt>
    <dgm:pt modelId="{B2FC9182-19E5-4D64-822C-5E63B3A50B28}" type="sibTrans" cxnId="{A305B7B7-1ECA-45FD-AC87-29E513D602ED}">
      <dgm:prSet/>
      <dgm:spPr/>
      <dgm:t>
        <a:bodyPr/>
        <a:lstStyle/>
        <a:p>
          <a:endParaRPr lang="ru-RU"/>
        </a:p>
      </dgm:t>
    </dgm:pt>
    <dgm:pt modelId="{FC6E10E9-B37D-4CBF-8A40-87082D9F71F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/>
            <a:t>Праздники</a:t>
          </a:r>
        </a:p>
      </dgm:t>
    </dgm:pt>
    <dgm:pt modelId="{C7AF0027-7951-46CD-8D43-219A0DEBDE6A}" type="parTrans" cxnId="{6BA79888-6BA1-46D2-BBBE-E91A3AC14E8D}">
      <dgm:prSet/>
      <dgm:spPr/>
      <dgm:t>
        <a:bodyPr/>
        <a:lstStyle/>
        <a:p>
          <a:endParaRPr lang="ru-RU"/>
        </a:p>
      </dgm:t>
    </dgm:pt>
    <dgm:pt modelId="{1BB26C9A-A98C-4EC2-B1AB-ED1B4EB17FCF}" type="sibTrans" cxnId="{6BA79888-6BA1-46D2-BBBE-E91A3AC14E8D}">
      <dgm:prSet/>
      <dgm:spPr/>
      <dgm:t>
        <a:bodyPr/>
        <a:lstStyle/>
        <a:p>
          <a:endParaRPr lang="ru-RU"/>
        </a:p>
      </dgm:t>
    </dgm:pt>
    <dgm:pt modelId="{E42858F8-6D6D-4E7F-BE88-7D3EEDAA6688}">
      <dgm:prSet phldrT="[Текст]" custT="1"/>
      <dgm:spPr/>
      <dgm:t>
        <a:bodyPr/>
        <a:lstStyle/>
        <a:p>
          <a:r>
            <a:rPr lang="ru-RU" sz="3200" b="1" dirty="0"/>
            <a:t>Беседы</a:t>
          </a:r>
        </a:p>
      </dgm:t>
    </dgm:pt>
    <dgm:pt modelId="{1D465736-1474-4946-B1B5-46C3776C06E3}" type="parTrans" cxnId="{80B1B864-06CB-432E-A63A-B5A6A3B91045}">
      <dgm:prSet/>
      <dgm:spPr/>
      <dgm:t>
        <a:bodyPr/>
        <a:lstStyle/>
        <a:p>
          <a:endParaRPr lang="ru-RU"/>
        </a:p>
      </dgm:t>
    </dgm:pt>
    <dgm:pt modelId="{223054E7-6A79-4527-A6E3-E4C5674571CB}" type="sibTrans" cxnId="{80B1B864-06CB-432E-A63A-B5A6A3B91045}">
      <dgm:prSet/>
      <dgm:spPr/>
      <dgm:t>
        <a:bodyPr/>
        <a:lstStyle/>
        <a:p>
          <a:endParaRPr lang="ru-RU"/>
        </a:p>
      </dgm:t>
    </dgm:pt>
    <dgm:pt modelId="{C98B2F86-D843-4087-B94B-8D4CC4EE9F71}" type="pres">
      <dgm:prSet presAssocID="{3D4D5F4F-62EB-4C7D-AC2C-620795E3B99C}" presName="diagram" presStyleCnt="0">
        <dgm:presLayoutVars>
          <dgm:dir/>
          <dgm:resizeHandles val="exact"/>
        </dgm:presLayoutVars>
      </dgm:prSet>
      <dgm:spPr/>
    </dgm:pt>
    <dgm:pt modelId="{87BCF344-3C9D-42E9-AA5C-17B4AAFF1AAC}" type="pres">
      <dgm:prSet presAssocID="{671BF807-72BE-440E-8D7E-D678F0DCFF1C}" presName="node" presStyleLbl="node1" presStyleIdx="0" presStyleCnt="5" custScaleX="179504">
        <dgm:presLayoutVars>
          <dgm:bulletEnabled val="1"/>
        </dgm:presLayoutVars>
      </dgm:prSet>
      <dgm:spPr/>
    </dgm:pt>
    <dgm:pt modelId="{3E4244E0-6631-4A77-BDBD-BE3C95C985A3}" type="pres">
      <dgm:prSet presAssocID="{9DCF7561-2304-4663-A4B2-03EA18EC7A27}" presName="sibTrans" presStyleCnt="0"/>
      <dgm:spPr/>
    </dgm:pt>
    <dgm:pt modelId="{424B2A3E-D28F-4418-866E-50187E73974A}" type="pres">
      <dgm:prSet presAssocID="{86667168-1AF5-40D9-93DA-3E1B8C0C4A2A}" presName="node" presStyleLbl="node1" presStyleIdx="1" presStyleCnt="5" custScaleX="179504">
        <dgm:presLayoutVars>
          <dgm:bulletEnabled val="1"/>
        </dgm:presLayoutVars>
      </dgm:prSet>
      <dgm:spPr/>
    </dgm:pt>
    <dgm:pt modelId="{CF5FD313-7800-462A-A41A-E49C480FB63E}" type="pres">
      <dgm:prSet presAssocID="{28785EEF-A143-4CDE-99DE-A094E5AADFF4}" presName="sibTrans" presStyleCnt="0"/>
      <dgm:spPr/>
    </dgm:pt>
    <dgm:pt modelId="{E569559D-7B57-47A0-B4A4-70DA3A88BDA1}" type="pres">
      <dgm:prSet presAssocID="{362D34A5-A4A0-42D8-A51A-8B4A0449406B}" presName="node" presStyleLbl="node1" presStyleIdx="2" presStyleCnt="5" custScaleX="179504">
        <dgm:presLayoutVars>
          <dgm:bulletEnabled val="1"/>
        </dgm:presLayoutVars>
      </dgm:prSet>
      <dgm:spPr/>
    </dgm:pt>
    <dgm:pt modelId="{23FA5EDF-780A-48A8-B0B3-801EEEDC66B1}" type="pres">
      <dgm:prSet presAssocID="{B2FC9182-19E5-4D64-822C-5E63B3A50B28}" presName="sibTrans" presStyleCnt="0"/>
      <dgm:spPr/>
    </dgm:pt>
    <dgm:pt modelId="{EF2C15E3-F024-4AA4-B1D0-E71B643E86D5}" type="pres">
      <dgm:prSet presAssocID="{FC6E10E9-B37D-4CBF-8A40-87082D9F71FC}" presName="node" presStyleLbl="node1" presStyleIdx="3" presStyleCnt="5" custScaleX="179504">
        <dgm:presLayoutVars>
          <dgm:bulletEnabled val="1"/>
        </dgm:presLayoutVars>
      </dgm:prSet>
      <dgm:spPr/>
    </dgm:pt>
    <dgm:pt modelId="{15298660-6710-4A3F-A006-F1809A315E12}" type="pres">
      <dgm:prSet presAssocID="{1BB26C9A-A98C-4EC2-B1AB-ED1B4EB17FCF}" presName="sibTrans" presStyleCnt="0"/>
      <dgm:spPr/>
    </dgm:pt>
    <dgm:pt modelId="{26499AD5-B302-403B-AB0C-721AB22A1B01}" type="pres">
      <dgm:prSet presAssocID="{E42858F8-6D6D-4E7F-BE88-7D3EEDAA6688}" presName="node" presStyleLbl="node1" presStyleIdx="4" presStyleCnt="5" custScaleX="179504">
        <dgm:presLayoutVars>
          <dgm:bulletEnabled val="1"/>
        </dgm:presLayoutVars>
      </dgm:prSet>
      <dgm:spPr/>
    </dgm:pt>
  </dgm:ptLst>
  <dgm:cxnLst>
    <dgm:cxn modelId="{5E171C08-4DE8-4D1E-9589-FFAA0B9B80D6}" type="presOf" srcId="{FC6E10E9-B37D-4CBF-8A40-87082D9F71FC}" destId="{EF2C15E3-F024-4AA4-B1D0-E71B643E86D5}" srcOrd="0" destOrd="0" presId="urn:microsoft.com/office/officeart/2005/8/layout/default"/>
    <dgm:cxn modelId="{7FDD0B1D-EBD8-42F3-AE1C-F05F1CB969AA}" srcId="{3D4D5F4F-62EB-4C7D-AC2C-620795E3B99C}" destId="{671BF807-72BE-440E-8D7E-D678F0DCFF1C}" srcOrd="0" destOrd="0" parTransId="{2A054D05-EA93-4171-9847-91D28F1964FF}" sibTransId="{9DCF7561-2304-4663-A4B2-03EA18EC7A27}"/>
    <dgm:cxn modelId="{42C0E125-2733-4DAA-A7C3-228171E17E92}" srcId="{3D4D5F4F-62EB-4C7D-AC2C-620795E3B99C}" destId="{86667168-1AF5-40D9-93DA-3E1B8C0C4A2A}" srcOrd="1" destOrd="0" parTransId="{5451D190-5FD4-49A7-97C4-EBAD14BD13A6}" sibTransId="{28785EEF-A143-4CDE-99DE-A094E5AADFF4}"/>
    <dgm:cxn modelId="{D9A51337-EE0D-4BAE-A170-1BFB92967E79}" type="presOf" srcId="{3D4D5F4F-62EB-4C7D-AC2C-620795E3B99C}" destId="{C98B2F86-D843-4087-B94B-8D4CC4EE9F71}" srcOrd="0" destOrd="0" presId="urn:microsoft.com/office/officeart/2005/8/layout/default"/>
    <dgm:cxn modelId="{80B1B864-06CB-432E-A63A-B5A6A3B91045}" srcId="{3D4D5F4F-62EB-4C7D-AC2C-620795E3B99C}" destId="{E42858F8-6D6D-4E7F-BE88-7D3EEDAA6688}" srcOrd="4" destOrd="0" parTransId="{1D465736-1474-4946-B1B5-46C3776C06E3}" sibTransId="{223054E7-6A79-4527-A6E3-E4C5674571CB}"/>
    <dgm:cxn modelId="{6BA79888-6BA1-46D2-BBBE-E91A3AC14E8D}" srcId="{3D4D5F4F-62EB-4C7D-AC2C-620795E3B99C}" destId="{FC6E10E9-B37D-4CBF-8A40-87082D9F71FC}" srcOrd="3" destOrd="0" parTransId="{C7AF0027-7951-46CD-8D43-219A0DEBDE6A}" sibTransId="{1BB26C9A-A98C-4EC2-B1AB-ED1B4EB17FCF}"/>
    <dgm:cxn modelId="{8BCDB2A8-0018-4552-ACC8-F975402A3926}" type="presOf" srcId="{362D34A5-A4A0-42D8-A51A-8B4A0449406B}" destId="{E569559D-7B57-47A0-B4A4-70DA3A88BDA1}" srcOrd="0" destOrd="0" presId="urn:microsoft.com/office/officeart/2005/8/layout/default"/>
    <dgm:cxn modelId="{A305B7B7-1ECA-45FD-AC87-29E513D602ED}" srcId="{3D4D5F4F-62EB-4C7D-AC2C-620795E3B99C}" destId="{362D34A5-A4A0-42D8-A51A-8B4A0449406B}" srcOrd="2" destOrd="0" parTransId="{BA5749C5-927C-4BCF-B385-A9AF875565F8}" sibTransId="{B2FC9182-19E5-4D64-822C-5E63B3A50B28}"/>
    <dgm:cxn modelId="{D17D5BCD-6617-4165-88B1-D4EC039EC696}" type="presOf" srcId="{671BF807-72BE-440E-8D7E-D678F0DCFF1C}" destId="{87BCF344-3C9D-42E9-AA5C-17B4AAFF1AAC}" srcOrd="0" destOrd="0" presId="urn:microsoft.com/office/officeart/2005/8/layout/default"/>
    <dgm:cxn modelId="{6D3AF6D4-30B0-4479-9B0D-91DFFC2906A3}" type="presOf" srcId="{86667168-1AF5-40D9-93DA-3E1B8C0C4A2A}" destId="{424B2A3E-D28F-4418-866E-50187E73974A}" srcOrd="0" destOrd="0" presId="urn:microsoft.com/office/officeart/2005/8/layout/default"/>
    <dgm:cxn modelId="{F0BEA2F8-7CB5-4A65-841B-A5D18CBBA4F9}" type="presOf" srcId="{E42858F8-6D6D-4E7F-BE88-7D3EEDAA6688}" destId="{26499AD5-B302-403B-AB0C-721AB22A1B01}" srcOrd="0" destOrd="0" presId="urn:microsoft.com/office/officeart/2005/8/layout/default"/>
    <dgm:cxn modelId="{6ED41E03-81E8-41F2-8AFD-00FC2288DE76}" type="presParOf" srcId="{C98B2F86-D843-4087-B94B-8D4CC4EE9F71}" destId="{87BCF344-3C9D-42E9-AA5C-17B4AAFF1AAC}" srcOrd="0" destOrd="0" presId="urn:microsoft.com/office/officeart/2005/8/layout/default"/>
    <dgm:cxn modelId="{21B3AD23-F5CC-43F8-9292-326903069A40}" type="presParOf" srcId="{C98B2F86-D843-4087-B94B-8D4CC4EE9F71}" destId="{3E4244E0-6631-4A77-BDBD-BE3C95C985A3}" srcOrd="1" destOrd="0" presId="urn:microsoft.com/office/officeart/2005/8/layout/default"/>
    <dgm:cxn modelId="{4B745B34-D8E0-4FDB-B82B-A2C0FEE0B385}" type="presParOf" srcId="{C98B2F86-D843-4087-B94B-8D4CC4EE9F71}" destId="{424B2A3E-D28F-4418-866E-50187E73974A}" srcOrd="2" destOrd="0" presId="urn:microsoft.com/office/officeart/2005/8/layout/default"/>
    <dgm:cxn modelId="{AC7142A1-883D-4F62-A767-77B7247AD447}" type="presParOf" srcId="{C98B2F86-D843-4087-B94B-8D4CC4EE9F71}" destId="{CF5FD313-7800-462A-A41A-E49C480FB63E}" srcOrd="3" destOrd="0" presId="urn:microsoft.com/office/officeart/2005/8/layout/default"/>
    <dgm:cxn modelId="{C4D29CDA-0739-4F54-AD94-B626347EB76D}" type="presParOf" srcId="{C98B2F86-D843-4087-B94B-8D4CC4EE9F71}" destId="{E569559D-7B57-47A0-B4A4-70DA3A88BDA1}" srcOrd="4" destOrd="0" presId="urn:microsoft.com/office/officeart/2005/8/layout/default"/>
    <dgm:cxn modelId="{02020F44-FC92-47B8-A879-F60677DAE083}" type="presParOf" srcId="{C98B2F86-D843-4087-B94B-8D4CC4EE9F71}" destId="{23FA5EDF-780A-48A8-B0B3-801EEEDC66B1}" srcOrd="5" destOrd="0" presId="urn:microsoft.com/office/officeart/2005/8/layout/default"/>
    <dgm:cxn modelId="{911996FA-EF53-45A0-A2E1-34BDBF2F6EC6}" type="presParOf" srcId="{C98B2F86-D843-4087-B94B-8D4CC4EE9F71}" destId="{EF2C15E3-F024-4AA4-B1D0-E71B643E86D5}" srcOrd="6" destOrd="0" presId="urn:microsoft.com/office/officeart/2005/8/layout/default"/>
    <dgm:cxn modelId="{393A9D8D-5D8B-44A5-89D2-14096909BD48}" type="presParOf" srcId="{C98B2F86-D843-4087-B94B-8D4CC4EE9F71}" destId="{15298660-6710-4A3F-A006-F1809A315E12}" srcOrd="7" destOrd="0" presId="urn:microsoft.com/office/officeart/2005/8/layout/default"/>
    <dgm:cxn modelId="{27818BAE-DDB4-4131-BA66-F632798A37A8}" type="presParOf" srcId="{C98B2F86-D843-4087-B94B-8D4CC4EE9F71}" destId="{26499AD5-B302-403B-AB0C-721AB22A1B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1369E-C88B-4636-A05F-EB1411066F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D6B2B03-C4E4-4BCA-8BCA-032CD2108DA0}">
      <dgm:prSet phldrT="[Текст]" custT="1"/>
      <dgm:spPr/>
      <dgm:t>
        <a:bodyPr/>
        <a:lstStyle/>
        <a:p>
          <a:r>
            <a:rPr lang="ru-RU" sz="2000" b="1" dirty="0"/>
            <a:t>раскраски на тему «Здоровый образ жизни»;</a:t>
          </a:r>
        </a:p>
      </dgm:t>
    </dgm:pt>
    <dgm:pt modelId="{581F964F-18B1-4E73-880E-EE32D3FEF21C}" type="parTrans" cxnId="{B8340182-B0A3-48E5-AF93-8734B6B1C786}">
      <dgm:prSet/>
      <dgm:spPr/>
      <dgm:t>
        <a:bodyPr/>
        <a:lstStyle/>
        <a:p>
          <a:endParaRPr lang="ru-RU"/>
        </a:p>
      </dgm:t>
    </dgm:pt>
    <dgm:pt modelId="{52121CD9-DFF0-4F00-B666-48EE286C2810}" type="sibTrans" cxnId="{B8340182-B0A3-48E5-AF93-8734B6B1C786}">
      <dgm:prSet/>
      <dgm:spPr/>
      <dgm:t>
        <a:bodyPr/>
        <a:lstStyle/>
        <a:p>
          <a:endParaRPr lang="ru-RU"/>
        </a:p>
      </dgm:t>
    </dgm:pt>
    <dgm:pt modelId="{877D8C36-0E55-48C0-B634-87542EAE051F}">
      <dgm:prSet phldrT="[Текст]" custT="1"/>
      <dgm:spPr/>
      <dgm:t>
        <a:bodyPr/>
        <a:lstStyle/>
        <a:p>
          <a:r>
            <a:rPr lang="ru-RU" sz="2000" b="1" dirty="0"/>
            <a:t>совместное создание детьми и родителями рисунков на тему «Азбука здоровья»;</a:t>
          </a:r>
        </a:p>
      </dgm:t>
    </dgm:pt>
    <dgm:pt modelId="{540BE082-FB09-4C75-A945-BA381D65701D}" type="parTrans" cxnId="{BBDE2FB9-EC15-45AC-96F9-B854B882367C}">
      <dgm:prSet/>
      <dgm:spPr/>
      <dgm:t>
        <a:bodyPr/>
        <a:lstStyle/>
        <a:p>
          <a:endParaRPr lang="ru-RU"/>
        </a:p>
      </dgm:t>
    </dgm:pt>
    <dgm:pt modelId="{5540897D-73B2-41F2-8502-3624AFB1AC2A}" type="sibTrans" cxnId="{BBDE2FB9-EC15-45AC-96F9-B854B882367C}">
      <dgm:prSet/>
      <dgm:spPr/>
      <dgm:t>
        <a:bodyPr/>
        <a:lstStyle/>
        <a:p>
          <a:endParaRPr lang="ru-RU"/>
        </a:p>
      </dgm:t>
    </dgm:pt>
    <dgm:pt modelId="{F37CCF5A-42E9-4228-B2DF-3ACB76ABBC63}">
      <dgm:prSet phldrT="[Текст]" custT="1"/>
      <dgm:spPr/>
      <dgm:t>
        <a:bodyPr/>
        <a:lstStyle/>
        <a:p>
          <a:r>
            <a:rPr lang="ru-RU" sz="2000" b="1" dirty="0"/>
            <a:t>создание обрывной аппликации «Полезные фрукты и овощи»;</a:t>
          </a:r>
        </a:p>
      </dgm:t>
    </dgm:pt>
    <dgm:pt modelId="{0192D276-6D35-4240-A7D7-AD260E8CB96E}" type="parTrans" cxnId="{846E5F08-CCD5-4ACB-AD5B-1F9542004F31}">
      <dgm:prSet/>
      <dgm:spPr/>
      <dgm:t>
        <a:bodyPr/>
        <a:lstStyle/>
        <a:p>
          <a:endParaRPr lang="ru-RU"/>
        </a:p>
      </dgm:t>
    </dgm:pt>
    <dgm:pt modelId="{49457811-8E0A-46CB-A2B1-7F2A7C718B10}" type="sibTrans" cxnId="{846E5F08-CCD5-4ACB-AD5B-1F9542004F31}">
      <dgm:prSet/>
      <dgm:spPr/>
      <dgm:t>
        <a:bodyPr/>
        <a:lstStyle/>
        <a:p>
          <a:endParaRPr lang="ru-RU"/>
        </a:p>
      </dgm:t>
    </dgm:pt>
    <dgm:pt modelId="{C4DD5825-F1AC-40EC-B97A-9F163CDF3C71}">
      <dgm:prSet custT="1"/>
      <dgm:spPr/>
      <dgm:t>
        <a:bodyPr/>
        <a:lstStyle/>
        <a:p>
          <a:r>
            <a:rPr lang="ru-RU" sz="2000" b="1" dirty="0"/>
            <a:t>совместное создание детьми и родителями книжек – малышек на темы: «Здоровая еда», «Витамины на столе», «Профессия врача», «Закаливание», «Режим дня»;</a:t>
          </a:r>
        </a:p>
      </dgm:t>
    </dgm:pt>
    <dgm:pt modelId="{77480BB4-26B7-429A-BB3F-96FA0E30FDC0}" type="parTrans" cxnId="{51A9C8AC-4EB4-4E34-AC62-BA09B9F6F436}">
      <dgm:prSet/>
      <dgm:spPr/>
      <dgm:t>
        <a:bodyPr/>
        <a:lstStyle/>
        <a:p>
          <a:endParaRPr lang="ru-RU"/>
        </a:p>
      </dgm:t>
    </dgm:pt>
    <dgm:pt modelId="{1D0F5496-EF8D-4EE7-BBA0-9D70A6250EFD}" type="sibTrans" cxnId="{51A9C8AC-4EB4-4E34-AC62-BA09B9F6F436}">
      <dgm:prSet/>
      <dgm:spPr/>
      <dgm:t>
        <a:bodyPr/>
        <a:lstStyle/>
        <a:p>
          <a:endParaRPr lang="ru-RU"/>
        </a:p>
      </dgm:t>
    </dgm:pt>
    <dgm:pt modelId="{8981659D-105B-4AC6-9757-B8393B89F5E9}" type="pres">
      <dgm:prSet presAssocID="{9971369E-C88B-4636-A05F-EB1411066F20}" presName="linearFlow" presStyleCnt="0">
        <dgm:presLayoutVars>
          <dgm:dir/>
          <dgm:resizeHandles val="exact"/>
        </dgm:presLayoutVars>
      </dgm:prSet>
      <dgm:spPr/>
    </dgm:pt>
    <dgm:pt modelId="{129EFE61-AF17-41E2-B003-70D402E66F91}" type="pres">
      <dgm:prSet presAssocID="{7D6B2B03-C4E4-4BCA-8BCA-032CD2108DA0}" presName="composite" presStyleCnt="0"/>
      <dgm:spPr/>
    </dgm:pt>
    <dgm:pt modelId="{812211DA-1CBA-4B1A-B89E-B03C8BBB3043}" type="pres">
      <dgm:prSet presAssocID="{7D6B2B03-C4E4-4BCA-8BCA-032CD2108DA0}" presName="imgShp" presStyleLbl="fgImgPlace1" presStyleIdx="0" presStyleCnt="4" custScaleX="296466" custScaleY="298951" custLinFactNeighborX="64852" custLinFactNeighborY="-21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A0DBDFAA-0616-44B4-BC5F-952F13D4412B}" type="pres">
      <dgm:prSet presAssocID="{7D6B2B03-C4E4-4BCA-8BCA-032CD2108DA0}" presName="txShp" presStyleLbl="node1" presStyleIdx="0" presStyleCnt="4" custScaleX="110407" custScaleY="152728" custLinFactNeighborX="15408" custLinFactNeighborY="2342">
        <dgm:presLayoutVars>
          <dgm:bulletEnabled val="1"/>
        </dgm:presLayoutVars>
      </dgm:prSet>
      <dgm:spPr/>
    </dgm:pt>
    <dgm:pt modelId="{C787B342-878C-4A5C-B71F-77E3D9B97191}" type="pres">
      <dgm:prSet presAssocID="{52121CD9-DFF0-4F00-B666-48EE286C2810}" presName="spacing" presStyleCnt="0"/>
      <dgm:spPr/>
    </dgm:pt>
    <dgm:pt modelId="{C089BBBB-7C5F-420B-B27D-9AB0DC31BC67}" type="pres">
      <dgm:prSet presAssocID="{877D8C36-0E55-48C0-B634-87542EAE051F}" presName="composite" presStyleCnt="0"/>
      <dgm:spPr/>
    </dgm:pt>
    <dgm:pt modelId="{7DDB9D74-6A0D-416C-82A6-4B4AB1E26BE1}" type="pres">
      <dgm:prSet presAssocID="{877D8C36-0E55-48C0-B634-87542EAE051F}" presName="imgShp" presStyleLbl="fgImgPlace1" presStyleIdx="1" presStyleCnt="4" custScaleX="300904" custScaleY="280406" custLinFactNeighborX="-70911" custLinFactNeighborY="-219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D859D4E-9EC0-4A92-AE36-4841E29EE017}" type="pres">
      <dgm:prSet presAssocID="{877D8C36-0E55-48C0-B634-87542EAE051F}" presName="txShp" presStyleLbl="node1" presStyleIdx="1" presStyleCnt="4" custScaleX="120248" custScaleY="145814" custLinFactNeighborX="7363" custLinFactNeighborY="-15997">
        <dgm:presLayoutVars>
          <dgm:bulletEnabled val="1"/>
        </dgm:presLayoutVars>
      </dgm:prSet>
      <dgm:spPr/>
    </dgm:pt>
    <dgm:pt modelId="{AA901D86-AF0D-44CA-9EF2-8ADC8DCA0DFE}" type="pres">
      <dgm:prSet presAssocID="{5540897D-73B2-41F2-8502-3624AFB1AC2A}" presName="spacing" presStyleCnt="0"/>
      <dgm:spPr/>
    </dgm:pt>
    <dgm:pt modelId="{E5F338AC-AEED-4D56-9439-0CE8A2F54DBA}" type="pres">
      <dgm:prSet presAssocID="{F37CCF5A-42E9-4228-B2DF-3ACB76ABBC63}" presName="composite" presStyleCnt="0"/>
      <dgm:spPr/>
    </dgm:pt>
    <dgm:pt modelId="{18BED733-E0E8-41AE-B4D3-9E0564B28A85}" type="pres">
      <dgm:prSet presAssocID="{F37CCF5A-42E9-4228-B2DF-3ACB76ABBC63}" presName="imgShp" presStyleLbl="fgImgPlace1" presStyleIdx="2" presStyleCnt="4" custScaleX="262542" custScaleY="259811" custLinFactX="-41445" custLinFactNeighborX="-100000" custLinFactNeighborY="-118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812F9DD-5396-407B-A75E-18B1F8A40D4B}" type="pres">
      <dgm:prSet presAssocID="{F37CCF5A-42E9-4228-B2DF-3ACB76ABBC63}" presName="txShp" presStyleLbl="node1" presStyleIdx="2" presStyleCnt="4" custScaleX="120794" custScaleY="144830" custLinFactNeighborX="7772" custLinFactNeighborY="-24598">
        <dgm:presLayoutVars>
          <dgm:bulletEnabled val="1"/>
        </dgm:presLayoutVars>
      </dgm:prSet>
      <dgm:spPr/>
    </dgm:pt>
    <dgm:pt modelId="{22A0A1A8-A2A3-47AC-BF31-DB129BEABFE8}" type="pres">
      <dgm:prSet presAssocID="{49457811-8E0A-46CB-A2B1-7F2A7C718B10}" presName="spacing" presStyleCnt="0"/>
      <dgm:spPr/>
    </dgm:pt>
    <dgm:pt modelId="{45C9C6AB-2549-40FF-AD10-25BC55175223}" type="pres">
      <dgm:prSet presAssocID="{C4DD5825-F1AC-40EC-B97A-9F163CDF3C71}" presName="composite" presStyleCnt="0"/>
      <dgm:spPr/>
    </dgm:pt>
    <dgm:pt modelId="{A43BC08E-7E45-4AF9-9D2E-37A2B9C816B0}" type="pres">
      <dgm:prSet presAssocID="{C4DD5825-F1AC-40EC-B97A-9F163CDF3C71}" presName="imgShp" presStyleLbl="fgImgPlace1" presStyleIdx="3" presStyleCnt="4" custScaleX="266412" custScaleY="253965" custLinFactX="-46046" custLinFactNeighborX="-100000" custLinFactNeighborY="-1943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73B68D-940E-43C1-A764-A517AA1F2383}" type="pres">
      <dgm:prSet presAssocID="{C4DD5825-F1AC-40EC-B97A-9F163CDF3C71}" presName="txShp" presStyleLbl="node1" presStyleIdx="3" presStyleCnt="4" custScaleX="122157" custScaleY="209374" custLinFactNeighborX="6955" custLinFactNeighborY="-40393">
        <dgm:presLayoutVars>
          <dgm:bulletEnabled val="1"/>
        </dgm:presLayoutVars>
      </dgm:prSet>
      <dgm:spPr/>
    </dgm:pt>
  </dgm:ptLst>
  <dgm:cxnLst>
    <dgm:cxn modelId="{846E5F08-CCD5-4ACB-AD5B-1F9542004F31}" srcId="{9971369E-C88B-4636-A05F-EB1411066F20}" destId="{F37CCF5A-42E9-4228-B2DF-3ACB76ABBC63}" srcOrd="2" destOrd="0" parTransId="{0192D276-6D35-4240-A7D7-AD260E8CB96E}" sibTransId="{49457811-8E0A-46CB-A2B1-7F2A7C718B10}"/>
    <dgm:cxn modelId="{2EDBB172-5F5A-4B07-8782-A8A5B0404966}" type="presOf" srcId="{877D8C36-0E55-48C0-B634-87542EAE051F}" destId="{8D859D4E-9EC0-4A92-AE36-4841E29EE017}" srcOrd="0" destOrd="0" presId="urn:microsoft.com/office/officeart/2005/8/layout/vList3"/>
    <dgm:cxn modelId="{B8340182-B0A3-48E5-AF93-8734B6B1C786}" srcId="{9971369E-C88B-4636-A05F-EB1411066F20}" destId="{7D6B2B03-C4E4-4BCA-8BCA-032CD2108DA0}" srcOrd="0" destOrd="0" parTransId="{581F964F-18B1-4E73-880E-EE32D3FEF21C}" sibTransId="{52121CD9-DFF0-4F00-B666-48EE286C2810}"/>
    <dgm:cxn modelId="{51A9C8AC-4EB4-4E34-AC62-BA09B9F6F436}" srcId="{9971369E-C88B-4636-A05F-EB1411066F20}" destId="{C4DD5825-F1AC-40EC-B97A-9F163CDF3C71}" srcOrd="3" destOrd="0" parTransId="{77480BB4-26B7-429A-BB3F-96FA0E30FDC0}" sibTransId="{1D0F5496-EF8D-4EE7-BBA0-9D70A6250EFD}"/>
    <dgm:cxn modelId="{BBDE2FB9-EC15-45AC-96F9-B854B882367C}" srcId="{9971369E-C88B-4636-A05F-EB1411066F20}" destId="{877D8C36-0E55-48C0-B634-87542EAE051F}" srcOrd="1" destOrd="0" parTransId="{540BE082-FB09-4C75-A945-BA381D65701D}" sibTransId="{5540897D-73B2-41F2-8502-3624AFB1AC2A}"/>
    <dgm:cxn modelId="{AF941CC9-D05D-4B0C-8E9A-C8D90A9C5FD5}" type="presOf" srcId="{C4DD5825-F1AC-40EC-B97A-9F163CDF3C71}" destId="{2373B68D-940E-43C1-A764-A517AA1F2383}" srcOrd="0" destOrd="0" presId="urn:microsoft.com/office/officeart/2005/8/layout/vList3"/>
    <dgm:cxn modelId="{A07C48CB-1C1C-4E68-9C5F-6E52283354C8}" type="presOf" srcId="{F37CCF5A-42E9-4228-B2DF-3ACB76ABBC63}" destId="{2812F9DD-5396-407B-A75E-18B1F8A40D4B}" srcOrd="0" destOrd="0" presId="urn:microsoft.com/office/officeart/2005/8/layout/vList3"/>
    <dgm:cxn modelId="{2AE56CE1-F6AC-45DA-91EA-9EA6EDE3B358}" type="presOf" srcId="{7D6B2B03-C4E4-4BCA-8BCA-032CD2108DA0}" destId="{A0DBDFAA-0616-44B4-BC5F-952F13D4412B}" srcOrd="0" destOrd="0" presId="urn:microsoft.com/office/officeart/2005/8/layout/vList3"/>
    <dgm:cxn modelId="{30FFB6F6-C283-46D3-9A24-F267FB2A76AC}" type="presOf" srcId="{9971369E-C88B-4636-A05F-EB1411066F20}" destId="{8981659D-105B-4AC6-9757-B8393B89F5E9}" srcOrd="0" destOrd="0" presId="urn:microsoft.com/office/officeart/2005/8/layout/vList3"/>
    <dgm:cxn modelId="{84564DC3-2E84-48A8-A632-76549A16D315}" type="presParOf" srcId="{8981659D-105B-4AC6-9757-B8393B89F5E9}" destId="{129EFE61-AF17-41E2-B003-70D402E66F91}" srcOrd="0" destOrd="0" presId="urn:microsoft.com/office/officeart/2005/8/layout/vList3"/>
    <dgm:cxn modelId="{4FDA52B4-DB81-4928-9149-41F73A5CB755}" type="presParOf" srcId="{129EFE61-AF17-41E2-B003-70D402E66F91}" destId="{812211DA-1CBA-4B1A-B89E-B03C8BBB3043}" srcOrd="0" destOrd="0" presId="urn:microsoft.com/office/officeart/2005/8/layout/vList3"/>
    <dgm:cxn modelId="{977AFB58-9341-481B-A062-00CB21D6E23D}" type="presParOf" srcId="{129EFE61-AF17-41E2-B003-70D402E66F91}" destId="{A0DBDFAA-0616-44B4-BC5F-952F13D4412B}" srcOrd="1" destOrd="0" presId="urn:microsoft.com/office/officeart/2005/8/layout/vList3"/>
    <dgm:cxn modelId="{1F7A964D-567B-441C-BF30-AEF9E5ADA27B}" type="presParOf" srcId="{8981659D-105B-4AC6-9757-B8393B89F5E9}" destId="{C787B342-878C-4A5C-B71F-77E3D9B97191}" srcOrd="1" destOrd="0" presId="urn:microsoft.com/office/officeart/2005/8/layout/vList3"/>
    <dgm:cxn modelId="{FE5C0C35-FD84-4177-AF0E-38C0DE3EBE8A}" type="presParOf" srcId="{8981659D-105B-4AC6-9757-B8393B89F5E9}" destId="{C089BBBB-7C5F-420B-B27D-9AB0DC31BC67}" srcOrd="2" destOrd="0" presId="urn:microsoft.com/office/officeart/2005/8/layout/vList3"/>
    <dgm:cxn modelId="{743EC0A0-FC1F-46E0-996B-3D1622119734}" type="presParOf" srcId="{C089BBBB-7C5F-420B-B27D-9AB0DC31BC67}" destId="{7DDB9D74-6A0D-416C-82A6-4B4AB1E26BE1}" srcOrd="0" destOrd="0" presId="urn:microsoft.com/office/officeart/2005/8/layout/vList3"/>
    <dgm:cxn modelId="{05CA82C4-0AB1-4B17-A399-2DD595B4960E}" type="presParOf" srcId="{C089BBBB-7C5F-420B-B27D-9AB0DC31BC67}" destId="{8D859D4E-9EC0-4A92-AE36-4841E29EE017}" srcOrd="1" destOrd="0" presId="urn:microsoft.com/office/officeart/2005/8/layout/vList3"/>
    <dgm:cxn modelId="{0AF5AB20-88A3-4A29-A2DD-7C644DDC6097}" type="presParOf" srcId="{8981659D-105B-4AC6-9757-B8393B89F5E9}" destId="{AA901D86-AF0D-44CA-9EF2-8ADC8DCA0DFE}" srcOrd="3" destOrd="0" presId="urn:microsoft.com/office/officeart/2005/8/layout/vList3"/>
    <dgm:cxn modelId="{7A2AE53C-74EC-48D8-B2CF-27177E397604}" type="presParOf" srcId="{8981659D-105B-4AC6-9757-B8393B89F5E9}" destId="{E5F338AC-AEED-4D56-9439-0CE8A2F54DBA}" srcOrd="4" destOrd="0" presId="urn:microsoft.com/office/officeart/2005/8/layout/vList3"/>
    <dgm:cxn modelId="{3668621D-1698-42C7-B10B-1C5F0ADA83CC}" type="presParOf" srcId="{E5F338AC-AEED-4D56-9439-0CE8A2F54DBA}" destId="{18BED733-E0E8-41AE-B4D3-9E0564B28A85}" srcOrd="0" destOrd="0" presId="urn:microsoft.com/office/officeart/2005/8/layout/vList3"/>
    <dgm:cxn modelId="{15B8CCBF-61C6-41C4-AF6E-63F648F16829}" type="presParOf" srcId="{E5F338AC-AEED-4D56-9439-0CE8A2F54DBA}" destId="{2812F9DD-5396-407B-A75E-18B1F8A40D4B}" srcOrd="1" destOrd="0" presId="urn:microsoft.com/office/officeart/2005/8/layout/vList3"/>
    <dgm:cxn modelId="{95C9D401-BF32-4BD7-948C-4755718F2F2E}" type="presParOf" srcId="{8981659D-105B-4AC6-9757-B8393B89F5E9}" destId="{22A0A1A8-A2A3-47AC-BF31-DB129BEABFE8}" srcOrd="5" destOrd="0" presId="urn:microsoft.com/office/officeart/2005/8/layout/vList3"/>
    <dgm:cxn modelId="{35E34617-461F-4B65-A8A5-4897442BB485}" type="presParOf" srcId="{8981659D-105B-4AC6-9757-B8393B89F5E9}" destId="{45C9C6AB-2549-40FF-AD10-25BC55175223}" srcOrd="6" destOrd="0" presId="urn:microsoft.com/office/officeart/2005/8/layout/vList3"/>
    <dgm:cxn modelId="{694F5EE8-D25A-45BC-9EBA-2F1DE340B375}" type="presParOf" srcId="{45C9C6AB-2549-40FF-AD10-25BC55175223}" destId="{A43BC08E-7E45-4AF9-9D2E-37A2B9C816B0}" srcOrd="0" destOrd="0" presId="urn:microsoft.com/office/officeart/2005/8/layout/vList3"/>
    <dgm:cxn modelId="{353F0749-F34F-4A00-BB6A-91DE71310509}" type="presParOf" srcId="{45C9C6AB-2549-40FF-AD10-25BC55175223}" destId="{2373B68D-940E-43C1-A764-A517AA1F23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6D52A-17E9-4DDF-89BF-EE2721C486CB}">
      <dsp:nvSpPr>
        <dsp:cNvPr id="0" name=""/>
        <dsp:cNvSpPr/>
      </dsp:nvSpPr>
      <dsp:spPr>
        <a:xfrm>
          <a:off x="2991" y="547619"/>
          <a:ext cx="2372981" cy="1423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1. Продолжать формировать у детей позиции признания ценности здоровья, чувство ответственности за сохранение и укрепление своего здоровья.</a:t>
          </a:r>
        </a:p>
      </dsp:txBody>
      <dsp:txXfrm>
        <a:off x="2991" y="547619"/>
        <a:ext cx="2372981" cy="1423788"/>
      </dsp:txXfrm>
    </dsp:sp>
    <dsp:sp modelId="{83E47888-1E93-463F-AACA-0B4FACB864D0}">
      <dsp:nvSpPr>
        <dsp:cNvPr id="0" name=""/>
        <dsp:cNvSpPr/>
      </dsp:nvSpPr>
      <dsp:spPr>
        <a:xfrm>
          <a:off x="2613270" y="547619"/>
          <a:ext cx="2372981" cy="1423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 Продолжать формировать культурно-гигиенические навыки. Воспитывать привычку сохранять правильную осанку</a:t>
          </a:r>
        </a:p>
      </dsp:txBody>
      <dsp:txXfrm>
        <a:off x="2613270" y="547619"/>
        <a:ext cx="2372981" cy="1423788"/>
      </dsp:txXfrm>
    </dsp:sp>
    <dsp:sp modelId="{3449B7D4-D1B3-4AA0-B700-F9D179F91B7F}">
      <dsp:nvSpPr>
        <dsp:cNvPr id="0" name=""/>
        <dsp:cNvSpPr/>
      </dsp:nvSpPr>
      <dsp:spPr>
        <a:xfrm>
          <a:off x="5223550" y="547619"/>
          <a:ext cx="2372981" cy="1423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3. Закреплять у детей представления о полезных и вредных продуктах питания.</a:t>
          </a:r>
        </a:p>
      </dsp:txBody>
      <dsp:txXfrm>
        <a:off x="5223550" y="547619"/>
        <a:ext cx="2372981" cy="1423788"/>
      </dsp:txXfrm>
    </dsp:sp>
    <dsp:sp modelId="{10FA232E-C00E-4B1D-80BD-E582A3AE3C62}">
      <dsp:nvSpPr>
        <dsp:cNvPr id="0" name=""/>
        <dsp:cNvSpPr/>
      </dsp:nvSpPr>
      <dsp:spPr>
        <a:xfrm>
          <a:off x="575923" y="2213978"/>
          <a:ext cx="2372981" cy="14237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5. Расширить знания родителей о физических умениях и навыках детей среднего дошкольного возраста.</a:t>
          </a:r>
        </a:p>
      </dsp:txBody>
      <dsp:txXfrm>
        <a:off x="575923" y="2213978"/>
        <a:ext cx="2372981" cy="1423788"/>
      </dsp:txXfrm>
    </dsp:sp>
    <dsp:sp modelId="{06B80AE7-DFCA-415F-B508-5829F062868C}">
      <dsp:nvSpPr>
        <dsp:cNvPr id="0" name=""/>
        <dsp:cNvSpPr/>
      </dsp:nvSpPr>
      <dsp:spPr>
        <a:xfrm>
          <a:off x="3446614" y="2227229"/>
          <a:ext cx="2372981" cy="1423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6. Заинтересовать родителей в соблюдении здорового образа жизни в семье.</a:t>
          </a:r>
        </a:p>
      </dsp:txBody>
      <dsp:txXfrm>
        <a:off x="3446614" y="2227229"/>
        <a:ext cx="2372981" cy="1423788"/>
      </dsp:txXfrm>
    </dsp:sp>
    <dsp:sp modelId="{1AE9C17C-6912-4026-98BF-FE08F1CA6DCC}">
      <dsp:nvSpPr>
        <dsp:cNvPr id="0" name=""/>
        <dsp:cNvSpPr/>
      </dsp:nvSpPr>
      <dsp:spPr>
        <a:xfrm>
          <a:off x="7760290" y="505327"/>
          <a:ext cx="2372981" cy="1423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4. Расширять представления о влиянии закаливания на здоровье человека.</a:t>
          </a:r>
        </a:p>
      </dsp:txBody>
      <dsp:txXfrm>
        <a:off x="7760290" y="505327"/>
        <a:ext cx="2372981" cy="1423788"/>
      </dsp:txXfrm>
    </dsp:sp>
    <dsp:sp modelId="{D7D7D97A-A65D-40F5-87DB-FB147AB0C679}">
      <dsp:nvSpPr>
        <dsp:cNvPr id="0" name=""/>
        <dsp:cNvSpPr/>
      </dsp:nvSpPr>
      <dsp:spPr>
        <a:xfrm>
          <a:off x="6528689" y="2208706"/>
          <a:ext cx="2372981" cy="1423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7. Способствовать созданию активной позиции родителей в совместной двигательной деятельности с детьми.</a:t>
          </a:r>
        </a:p>
      </dsp:txBody>
      <dsp:txXfrm>
        <a:off x="6528689" y="2208706"/>
        <a:ext cx="2372981" cy="1423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AEC52-1D3A-46A8-9982-B7BA322572A6}">
      <dsp:nvSpPr>
        <dsp:cNvPr id="0" name=""/>
        <dsp:cNvSpPr/>
      </dsp:nvSpPr>
      <dsp:spPr>
        <a:xfrm>
          <a:off x="0" y="0"/>
          <a:ext cx="3792492" cy="3792492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9333-5AFF-4DA2-B656-F55E34F4D6E3}">
      <dsp:nvSpPr>
        <dsp:cNvPr id="0" name=""/>
        <dsp:cNvSpPr/>
      </dsp:nvSpPr>
      <dsp:spPr>
        <a:xfrm>
          <a:off x="1240027" y="154349"/>
          <a:ext cx="6219768" cy="5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</a:t>
          </a:r>
          <a:r>
            <a:rPr lang="ru-RU" sz="1600" b="1" kern="1200" dirty="0"/>
            <a:t>.Дети не могут в достаточном объёме рассказать об основах здорового образа жизни</a:t>
          </a:r>
        </a:p>
      </dsp:txBody>
      <dsp:txXfrm>
        <a:off x="1266351" y="180673"/>
        <a:ext cx="6167120" cy="486596"/>
      </dsp:txXfrm>
    </dsp:sp>
    <dsp:sp modelId="{568EDB21-6F1A-4539-8D76-A23FCE5EFC51}">
      <dsp:nvSpPr>
        <dsp:cNvPr id="0" name=""/>
        <dsp:cNvSpPr/>
      </dsp:nvSpPr>
      <dsp:spPr>
        <a:xfrm>
          <a:off x="1470836" y="873632"/>
          <a:ext cx="6195314" cy="5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55805"/>
              <a:satOff val="-2154"/>
              <a:lumOff val="16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2. Родители недостаточно уделяют внимания формированию здорового образа жизни в семье</a:t>
          </a:r>
        </a:p>
      </dsp:txBody>
      <dsp:txXfrm>
        <a:off x="1497160" y="899956"/>
        <a:ext cx="6142666" cy="486596"/>
      </dsp:txXfrm>
    </dsp:sp>
    <dsp:sp modelId="{5A54801D-8C10-46E6-AD5E-1F99929D60A4}">
      <dsp:nvSpPr>
        <dsp:cNvPr id="0" name=""/>
        <dsp:cNvSpPr/>
      </dsp:nvSpPr>
      <dsp:spPr>
        <a:xfrm>
          <a:off x="1844006" y="1553298"/>
          <a:ext cx="5916460" cy="5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111609"/>
              <a:satOff val="-4308"/>
              <a:lumOff val="3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3.Неосведомленность родителей о важности совместной двигательной деятельности с детьми и</a:t>
          </a:r>
        </a:p>
      </dsp:txBody>
      <dsp:txXfrm>
        <a:off x="1870330" y="1579622"/>
        <a:ext cx="5863812" cy="486596"/>
      </dsp:txXfrm>
    </dsp:sp>
    <dsp:sp modelId="{E3925CF6-960F-428D-97A6-9578FEF651C4}">
      <dsp:nvSpPr>
        <dsp:cNvPr id="0" name=""/>
        <dsp:cNvSpPr/>
      </dsp:nvSpPr>
      <dsp:spPr>
        <a:xfrm>
          <a:off x="2142483" y="2270250"/>
          <a:ext cx="6263894" cy="5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111609"/>
              <a:satOff val="-4308"/>
              <a:lumOff val="3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4.Нежелание родителей организовывать двигательную деятельность с детьми.</a:t>
          </a:r>
        </a:p>
      </dsp:txBody>
      <dsp:txXfrm>
        <a:off x="2168807" y="2296574"/>
        <a:ext cx="6211246" cy="486596"/>
      </dsp:txXfrm>
    </dsp:sp>
    <dsp:sp modelId="{B56E5531-0F43-4255-ADFF-584EB17BCE13}">
      <dsp:nvSpPr>
        <dsp:cNvPr id="0" name=""/>
        <dsp:cNvSpPr/>
      </dsp:nvSpPr>
      <dsp:spPr>
        <a:xfrm>
          <a:off x="2522444" y="3057790"/>
          <a:ext cx="6040677" cy="5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55805"/>
              <a:satOff val="-2154"/>
              <a:lumOff val="16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5.Недостаточность знаний родителей о физических навыках и умениях детей данного возраста.</a:t>
          </a:r>
        </a:p>
      </dsp:txBody>
      <dsp:txXfrm>
        <a:off x="2548768" y="3084114"/>
        <a:ext cx="5988029" cy="486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F2F4E-D155-4F64-B7ED-F79D13ACD296}">
      <dsp:nvSpPr>
        <dsp:cNvPr id="0" name=""/>
        <dsp:cNvSpPr/>
      </dsp:nvSpPr>
      <dsp:spPr>
        <a:xfrm>
          <a:off x="700451" y="2593"/>
          <a:ext cx="1310753" cy="655376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Гимнастика</a:t>
          </a:r>
        </a:p>
      </dsp:txBody>
      <dsp:txXfrm>
        <a:off x="719646" y="21788"/>
        <a:ext cx="1272363" cy="616986"/>
      </dsp:txXfrm>
    </dsp:sp>
    <dsp:sp modelId="{83991FC7-3DE4-4E6C-91EE-F88DD32AEE49}">
      <dsp:nvSpPr>
        <dsp:cNvPr id="0" name=""/>
        <dsp:cNvSpPr/>
      </dsp:nvSpPr>
      <dsp:spPr>
        <a:xfrm>
          <a:off x="831526" y="657969"/>
          <a:ext cx="131075" cy="49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532"/>
              </a:lnTo>
              <a:lnTo>
                <a:pt x="131075" y="49153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BF1A7-5E65-43AB-A8BE-0E40E99F112D}">
      <dsp:nvSpPr>
        <dsp:cNvPr id="0" name=""/>
        <dsp:cNvSpPr/>
      </dsp:nvSpPr>
      <dsp:spPr>
        <a:xfrm>
          <a:off x="962601" y="821813"/>
          <a:ext cx="1257610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Гимнастика для глаз </a:t>
          </a:r>
        </a:p>
      </dsp:txBody>
      <dsp:txXfrm>
        <a:off x="981796" y="841008"/>
        <a:ext cx="1219220" cy="616986"/>
      </dsp:txXfrm>
    </dsp:sp>
    <dsp:sp modelId="{B661A647-53B1-439C-9B29-C9CD131C80ED}">
      <dsp:nvSpPr>
        <dsp:cNvPr id="0" name=""/>
        <dsp:cNvSpPr/>
      </dsp:nvSpPr>
      <dsp:spPr>
        <a:xfrm>
          <a:off x="831526" y="657969"/>
          <a:ext cx="131075" cy="131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753"/>
              </a:lnTo>
              <a:lnTo>
                <a:pt x="131075" y="131075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E3E7B-D19B-4C1E-8742-60A710C690EA}">
      <dsp:nvSpPr>
        <dsp:cNvPr id="0" name=""/>
        <dsp:cNvSpPr/>
      </dsp:nvSpPr>
      <dsp:spPr>
        <a:xfrm>
          <a:off x="962601" y="1641034"/>
          <a:ext cx="1232087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40386"/>
              <a:satOff val="-662"/>
              <a:lumOff val="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Пальчиковая</a:t>
          </a:r>
        </a:p>
      </dsp:txBody>
      <dsp:txXfrm>
        <a:off x="981796" y="1660229"/>
        <a:ext cx="1193697" cy="616986"/>
      </dsp:txXfrm>
    </dsp:sp>
    <dsp:sp modelId="{41B3917E-A719-4358-BC1D-AC37E2479F24}">
      <dsp:nvSpPr>
        <dsp:cNvPr id="0" name=""/>
        <dsp:cNvSpPr/>
      </dsp:nvSpPr>
      <dsp:spPr>
        <a:xfrm>
          <a:off x="831526" y="657969"/>
          <a:ext cx="131075" cy="212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74"/>
              </a:lnTo>
              <a:lnTo>
                <a:pt x="131075" y="212997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FACF8-2743-4C7C-8D8C-3C62481080E9}">
      <dsp:nvSpPr>
        <dsp:cNvPr id="0" name=""/>
        <dsp:cNvSpPr/>
      </dsp:nvSpPr>
      <dsp:spPr>
        <a:xfrm>
          <a:off x="962601" y="2460255"/>
          <a:ext cx="1179835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280772"/>
              <a:satOff val="-1324"/>
              <a:lumOff val="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Динамические паузы</a:t>
          </a:r>
        </a:p>
      </dsp:txBody>
      <dsp:txXfrm>
        <a:off x="981796" y="2479450"/>
        <a:ext cx="1141445" cy="616986"/>
      </dsp:txXfrm>
    </dsp:sp>
    <dsp:sp modelId="{0F660B54-99E3-4353-81A6-B87B4CE4F855}">
      <dsp:nvSpPr>
        <dsp:cNvPr id="0" name=""/>
        <dsp:cNvSpPr/>
      </dsp:nvSpPr>
      <dsp:spPr>
        <a:xfrm>
          <a:off x="831526" y="657969"/>
          <a:ext cx="131075" cy="294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194"/>
              </a:lnTo>
              <a:lnTo>
                <a:pt x="131075" y="294919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C9871-93B7-4EE8-AF21-9FC78059EA9F}">
      <dsp:nvSpPr>
        <dsp:cNvPr id="0" name=""/>
        <dsp:cNvSpPr/>
      </dsp:nvSpPr>
      <dsp:spPr>
        <a:xfrm>
          <a:off x="962601" y="3279476"/>
          <a:ext cx="1240192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421158"/>
              <a:satOff val="-1986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Дыхательная</a:t>
          </a:r>
        </a:p>
      </dsp:txBody>
      <dsp:txXfrm>
        <a:off x="981796" y="3298671"/>
        <a:ext cx="1201802" cy="616986"/>
      </dsp:txXfrm>
    </dsp:sp>
    <dsp:sp modelId="{C2380782-8BD0-490D-B6BF-1757EF3DCCBF}">
      <dsp:nvSpPr>
        <dsp:cNvPr id="0" name=""/>
        <dsp:cNvSpPr/>
      </dsp:nvSpPr>
      <dsp:spPr>
        <a:xfrm>
          <a:off x="2338892" y="2593"/>
          <a:ext cx="1310753" cy="655376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Речевая  деятельность</a:t>
          </a:r>
        </a:p>
      </dsp:txBody>
      <dsp:txXfrm>
        <a:off x="2358087" y="21788"/>
        <a:ext cx="1272363" cy="616986"/>
      </dsp:txXfrm>
    </dsp:sp>
    <dsp:sp modelId="{14A3183A-C44C-419A-841B-A775D46E8C78}">
      <dsp:nvSpPr>
        <dsp:cNvPr id="0" name=""/>
        <dsp:cNvSpPr/>
      </dsp:nvSpPr>
      <dsp:spPr>
        <a:xfrm>
          <a:off x="2469968" y="657969"/>
          <a:ext cx="131075" cy="49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532"/>
              </a:lnTo>
              <a:lnTo>
                <a:pt x="131075" y="49153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B7B46-772F-4011-942D-ED1C6974DF82}">
      <dsp:nvSpPr>
        <dsp:cNvPr id="0" name=""/>
        <dsp:cNvSpPr/>
      </dsp:nvSpPr>
      <dsp:spPr>
        <a:xfrm>
          <a:off x="2601043" y="821813"/>
          <a:ext cx="1048602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61544"/>
              <a:satOff val="-2648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Беседы</a:t>
          </a:r>
        </a:p>
      </dsp:txBody>
      <dsp:txXfrm>
        <a:off x="2620238" y="841008"/>
        <a:ext cx="1010212" cy="616986"/>
      </dsp:txXfrm>
    </dsp:sp>
    <dsp:sp modelId="{3DB64A16-EB6A-4B5B-84CC-044D3E089345}">
      <dsp:nvSpPr>
        <dsp:cNvPr id="0" name=""/>
        <dsp:cNvSpPr/>
      </dsp:nvSpPr>
      <dsp:spPr>
        <a:xfrm>
          <a:off x="2469968" y="657969"/>
          <a:ext cx="131075" cy="131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753"/>
              </a:lnTo>
              <a:lnTo>
                <a:pt x="131075" y="131075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418B1-044F-4DBE-AEA7-2BECF79504A7}">
      <dsp:nvSpPr>
        <dsp:cNvPr id="0" name=""/>
        <dsp:cNvSpPr/>
      </dsp:nvSpPr>
      <dsp:spPr>
        <a:xfrm>
          <a:off x="2601043" y="1641034"/>
          <a:ext cx="1048602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01929"/>
              <a:satOff val="-3310"/>
              <a:lumOff val="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Чтение рассказов, стихов</a:t>
          </a:r>
        </a:p>
      </dsp:txBody>
      <dsp:txXfrm>
        <a:off x="2620238" y="1660229"/>
        <a:ext cx="1010212" cy="616986"/>
      </dsp:txXfrm>
    </dsp:sp>
    <dsp:sp modelId="{783B1A9B-E095-4792-87A2-5018BE2B8798}">
      <dsp:nvSpPr>
        <dsp:cNvPr id="0" name=""/>
        <dsp:cNvSpPr/>
      </dsp:nvSpPr>
      <dsp:spPr>
        <a:xfrm>
          <a:off x="3977334" y="2593"/>
          <a:ext cx="1310753" cy="655376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Игры</a:t>
          </a:r>
        </a:p>
      </dsp:txBody>
      <dsp:txXfrm>
        <a:off x="3996529" y="21788"/>
        <a:ext cx="1272363" cy="616986"/>
      </dsp:txXfrm>
    </dsp:sp>
    <dsp:sp modelId="{ADDCAA6D-CC86-42DE-98CF-6461FE848F41}">
      <dsp:nvSpPr>
        <dsp:cNvPr id="0" name=""/>
        <dsp:cNvSpPr/>
      </dsp:nvSpPr>
      <dsp:spPr>
        <a:xfrm>
          <a:off x="4108409" y="657969"/>
          <a:ext cx="131075" cy="49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532"/>
              </a:lnTo>
              <a:lnTo>
                <a:pt x="131075" y="49153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1A4B1-06E9-46D7-A9BD-16D1B7E182E5}">
      <dsp:nvSpPr>
        <dsp:cNvPr id="0" name=""/>
        <dsp:cNvSpPr/>
      </dsp:nvSpPr>
      <dsp:spPr>
        <a:xfrm>
          <a:off x="4239485" y="821813"/>
          <a:ext cx="1366507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Спортивные, эстафеты</a:t>
          </a:r>
        </a:p>
      </dsp:txBody>
      <dsp:txXfrm>
        <a:off x="4258680" y="841008"/>
        <a:ext cx="1328117" cy="616986"/>
      </dsp:txXfrm>
    </dsp:sp>
    <dsp:sp modelId="{AFC6F442-A644-4D95-A359-FFFCC16428CE}">
      <dsp:nvSpPr>
        <dsp:cNvPr id="0" name=""/>
        <dsp:cNvSpPr/>
      </dsp:nvSpPr>
      <dsp:spPr>
        <a:xfrm>
          <a:off x="4108409" y="657969"/>
          <a:ext cx="131075" cy="131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753"/>
              </a:lnTo>
              <a:lnTo>
                <a:pt x="131075" y="131075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A1F76-16F3-4A85-B7E6-6F7EAFCA9BC2}">
      <dsp:nvSpPr>
        <dsp:cNvPr id="0" name=""/>
        <dsp:cNvSpPr/>
      </dsp:nvSpPr>
      <dsp:spPr>
        <a:xfrm>
          <a:off x="4239485" y="1641034"/>
          <a:ext cx="1366507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82701"/>
              <a:satOff val="-4634"/>
              <a:lumOff val="1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Сюжетно-ролевые</a:t>
          </a:r>
        </a:p>
      </dsp:txBody>
      <dsp:txXfrm>
        <a:off x="4258680" y="1660229"/>
        <a:ext cx="1328117" cy="616986"/>
      </dsp:txXfrm>
    </dsp:sp>
    <dsp:sp modelId="{E96A4DB7-15C2-4732-A8D7-88C00A047F9F}">
      <dsp:nvSpPr>
        <dsp:cNvPr id="0" name=""/>
        <dsp:cNvSpPr/>
      </dsp:nvSpPr>
      <dsp:spPr>
        <a:xfrm>
          <a:off x="4108409" y="657969"/>
          <a:ext cx="131075" cy="212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74"/>
              </a:lnTo>
              <a:lnTo>
                <a:pt x="131075" y="212997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981ED-C0B5-40C4-AB8B-4D88F0BA9823}">
      <dsp:nvSpPr>
        <dsp:cNvPr id="0" name=""/>
        <dsp:cNvSpPr/>
      </dsp:nvSpPr>
      <dsp:spPr>
        <a:xfrm>
          <a:off x="4239485" y="2460255"/>
          <a:ext cx="1366507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123087"/>
              <a:satOff val="-5296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Дидактические</a:t>
          </a:r>
        </a:p>
      </dsp:txBody>
      <dsp:txXfrm>
        <a:off x="4258680" y="2479450"/>
        <a:ext cx="1328117" cy="616986"/>
      </dsp:txXfrm>
    </dsp:sp>
    <dsp:sp modelId="{F160EE0A-1D1F-4AC4-A9B9-5143034774DA}">
      <dsp:nvSpPr>
        <dsp:cNvPr id="0" name=""/>
        <dsp:cNvSpPr/>
      </dsp:nvSpPr>
      <dsp:spPr>
        <a:xfrm>
          <a:off x="4108409" y="657969"/>
          <a:ext cx="131075" cy="294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194"/>
              </a:lnTo>
              <a:lnTo>
                <a:pt x="131075" y="294919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7759-EA13-4D90-BB9B-6CE629218F96}">
      <dsp:nvSpPr>
        <dsp:cNvPr id="0" name=""/>
        <dsp:cNvSpPr/>
      </dsp:nvSpPr>
      <dsp:spPr>
        <a:xfrm>
          <a:off x="4239485" y="3279476"/>
          <a:ext cx="1366507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263473"/>
              <a:satOff val="-5958"/>
              <a:lumOff val="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Подвижные</a:t>
          </a:r>
        </a:p>
      </dsp:txBody>
      <dsp:txXfrm>
        <a:off x="4258680" y="3298671"/>
        <a:ext cx="1328117" cy="616986"/>
      </dsp:txXfrm>
    </dsp:sp>
    <dsp:sp modelId="{15D725EB-AD6E-4678-9C50-7030A38EBDDC}">
      <dsp:nvSpPr>
        <dsp:cNvPr id="0" name=""/>
        <dsp:cNvSpPr/>
      </dsp:nvSpPr>
      <dsp:spPr>
        <a:xfrm>
          <a:off x="5634760" y="2593"/>
          <a:ext cx="1494599" cy="655376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Продуктивная деятельность</a:t>
          </a:r>
        </a:p>
      </dsp:txBody>
      <dsp:txXfrm>
        <a:off x="5653955" y="21788"/>
        <a:ext cx="1456209" cy="616986"/>
      </dsp:txXfrm>
    </dsp:sp>
    <dsp:sp modelId="{A700A7AA-AAEB-4873-9214-181BAC38F963}">
      <dsp:nvSpPr>
        <dsp:cNvPr id="0" name=""/>
        <dsp:cNvSpPr/>
      </dsp:nvSpPr>
      <dsp:spPr>
        <a:xfrm>
          <a:off x="5784220" y="657969"/>
          <a:ext cx="149459" cy="49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532"/>
              </a:lnTo>
              <a:lnTo>
                <a:pt x="149459" y="49153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66316-4F77-4818-BAA4-54CFE65F888F}">
      <dsp:nvSpPr>
        <dsp:cNvPr id="0" name=""/>
        <dsp:cNvSpPr/>
      </dsp:nvSpPr>
      <dsp:spPr>
        <a:xfrm>
          <a:off x="5933680" y="821813"/>
          <a:ext cx="1184438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403859"/>
              <a:satOff val="-6620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Рисование</a:t>
          </a:r>
        </a:p>
      </dsp:txBody>
      <dsp:txXfrm>
        <a:off x="5952875" y="841008"/>
        <a:ext cx="1146048" cy="616986"/>
      </dsp:txXfrm>
    </dsp:sp>
    <dsp:sp modelId="{B42DB9CA-78BF-4CD2-9441-FDE24AE770D6}">
      <dsp:nvSpPr>
        <dsp:cNvPr id="0" name=""/>
        <dsp:cNvSpPr/>
      </dsp:nvSpPr>
      <dsp:spPr>
        <a:xfrm>
          <a:off x="5784220" y="657969"/>
          <a:ext cx="149459" cy="1310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753"/>
              </a:lnTo>
              <a:lnTo>
                <a:pt x="149459" y="131075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13F3D-DE87-46C9-9F2C-75F3C819EE16}">
      <dsp:nvSpPr>
        <dsp:cNvPr id="0" name=""/>
        <dsp:cNvSpPr/>
      </dsp:nvSpPr>
      <dsp:spPr>
        <a:xfrm>
          <a:off x="5933680" y="1641034"/>
          <a:ext cx="1201855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544245"/>
              <a:satOff val="-7282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Отрывная аппликация</a:t>
          </a:r>
        </a:p>
      </dsp:txBody>
      <dsp:txXfrm>
        <a:off x="5952875" y="1660229"/>
        <a:ext cx="1163465" cy="616986"/>
      </dsp:txXfrm>
    </dsp:sp>
    <dsp:sp modelId="{33FD774F-89B1-49A7-B680-C8C83E431CB0}">
      <dsp:nvSpPr>
        <dsp:cNvPr id="0" name=""/>
        <dsp:cNvSpPr/>
      </dsp:nvSpPr>
      <dsp:spPr>
        <a:xfrm>
          <a:off x="5784220" y="657969"/>
          <a:ext cx="149459" cy="212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974"/>
              </a:lnTo>
              <a:lnTo>
                <a:pt x="149459" y="212997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18253-FB4E-466E-9556-BE025B27E1AF}">
      <dsp:nvSpPr>
        <dsp:cNvPr id="0" name=""/>
        <dsp:cNvSpPr/>
      </dsp:nvSpPr>
      <dsp:spPr>
        <a:xfrm>
          <a:off x="5933680" y="2460255"/>
          <a:ext cx="1358601" cy="655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Поделки</a:t>
          </a:r>
        </a:p>
      </dsp:txBody>
      <dsp:txXfrm>
        <a:off x="5952875" y="2479450"/>
        <a:ext cx="1320211" cy="616986"/>
      </dsp:txXfrm>
    </dsp:sp>
    <dsp:sp modelId="{959446AF-BA50-47B8-8872-7F3B72CB9622}">
      <dsp:nvSpPr>
        <dsp:cNvPr id="0" name=""/>
        <dsp:cNvSpPr/>
      </dsp:nvSpPr>
      <dsp:spPr>
        <a:xfrm>
          <a:off x="7457048" y="2593"/>
          <a:ext cx="1446875" cy="735149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Экскурсия в кабинет медсестры</a:t>
          </a:r>
        </a:p>
      </dsp:txBody>
      <dsp:txXfrm>
        <a:off x="7478580" y="24125"/>
        <a:ext cx="1403811" cy="692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F344-3C9D-42E9-AA5C-17B4AAFF1AAC}">
      <dsp:nvSpPr>
        <dsp:cNvPr id="0" name=""/>
        <dsp:cNvSpPr/>
      </dsp:nvSpPr>
      <dsp:spPr>
        <a:xfrm>
          <a:off x="1622369" y="1377"/>
          <a:ext cx="3093646" cy="103406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Собрания</a:t>
          </a:r>
        </a:p>
      </dsp:txBody>
      <dsp:txXfrm>
        <a:off x="1622369" y="1377"/>
        <a:ext cx="3093646" cy="1034064"/>
      </dsp:txXfrm>
    </dsp:sp>
    <dsp:sp modelId="{424B2A3E-D28F-4418-866E-50187E73974A}">
      <dsp:nvSpPr>
        <dsp:cNvPr id="0" name=""/>
        <dsp:cNvSpPr/>
      </dsp:nvSpPr>
      <dsp:spPr>
        <a:xfrm>
          <a:off x="4888359" y="1377"/>
          <a:ext cx="3093646" cy="10340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Консультации</a:t>
          </a:r>
        </a:p>
      </dsp:txBody>
      <dsp:txXfrm>
        <a:off x="4888359" y="1377"/>
        <a:ext cx="3093646" cy="1034064"/>
      </dsp:txXfrm>
    </dsp:sp>
    <dsp:sp modelId="{E569559D-7B57-47A0-B4A4-70DA3A88BDA1}">
      <dsp:nvSpPr>
        <dsp:cNvPr id="0" name=""/>
        <dsp:cNvSpPr/>
      </dsp:nvSpPr>
      <dsp:spPr>
        <a:xfrm>
          <a:off x="1622369" y="1207786"/>
          <a:ext cx="3093646" cy="1034064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Анкетирование</a:t>
          </a:r>
        </a:p>
      </dsp:txBody>
      <dsp:txXfrm>
        <a:off x="1622369" y="1207786"/>
        <a:ext cx="3093646" cy="1034064"/>
      </dsp:txXfrm>
    </dsp:sp>
    <dsp:sp modelId="{EF2C15E3-F024-4AA4-B1D0-E71B643E86D5}">
      <dsp:nvSpPr>
        <dsp:cNvPr id="0" name=""/>
        <dsp:cNvSpPr/>
      </dsp:nvSpPr>
      <dsp:spPr>
        <a:xfrm>
          <a:off x="4888359" y="1207786"/>
          <a:ext cx="3093646" cy="103406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Праздники</a:t>
          </a:r>
        </a:p>
      </dsp:txBody>
      <dsp:txXfrm>
        <a:off x="4888359" y="1207786"/>
        <a:ext cx="3093646" cy="1034064"/>
      </dsp:txXfrm>
    </dsp:sp>
    <dsp:sp modelId="{26499AD5-B302-403B-AB0C-721AB22A1B01}">
      <dsp:nvSpPr>
        <dsp:cNvPr id="0" name=""/>
        <dsp:cNvSpPr/>
      </dsp:nvSpPr>
      <dsp:spPr>
        <a:xfrm>
          <a:off x="3255364" y="2414195"/>
          <a:ext cx="3093646" cy="10340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Беседы</a:t>
          </a:r>
        </a:p>
      </dsp:txBody>
      <dsp:txXfrm>
        <a:off x="3255364" y="2414195"/>
        <a:ext cx="3093646" cy="1034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DFAA-0616-44B4-BC5F-952F13D4412B}">
      <dsp:nvSpPr>
        <dsp:cNvPr id="0" name=""/>
        <dsp:cNvSpPr/>
      </dsp:nvSpPr>
      <dsp:spPr>
        <a:xfrm rot="10800000">
          <a:off x="2352808" y="263442"/>
          <a:ext cx="7051595" cy="5326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раскраски на тему «Здоровый образ жизни»;</a:t>
          </a:r>
        </a:p>
      </dsp:txBody>
      <dsp:txXfrm rot="10800000">
        <a:off x="2485974" y="263442"/>
        <a:ext cx="6918429" cy="532666"/>
      </dsp:txXfrm>
    </dsp:sp>
    <dsp:sp modelId="{812211DA-1CBA-4B1A-B89E-B03C8BBB3043}">
      <dsp:nvSpPr>
        <dsp:cNvPr id="0" name=""/>
        <dsp:cNvSpPr/>
      </dsp:nvSpPr>
      <dsp:spPr>
        <a:xfrm>
          <a:off x="1410249" y="0"/>
          <a:ext cx="1033979" cy="10426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59D4E-9EC0-4A92-AE36-4841E29EE017}">
      <dsp:nvSpPr>
        <dsp:cNvPr id="0" name=""/>
        <dsp:cNvSpPr/>
      </dsp:nvSpPr>
      <dsp:spPr>
        <a:xfrm rot="10800000">
          <a:off x="1432390" y="1325954"/>
          <a:ext cx="7680130" cy="5085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совместное создание детьми и родителями рисунков на тему «Азбука здоровья»;</a:t>
          </a:r>
        </a:p>
      </dsp:txBody>
      <dsp:txXfrm rot="10800000">
        <a:off x="1559528" y="1325954"/>
        <a:ext cx="7552992" cy="508552"/>
      </dsp:txXfrm>
    </dsp:sp>
    <dsp:sp modelId="{7DDB9D74-6A0D-416C-82A6-4B4AB1E26BE1}">
      <dsp:nvSpPr>
        <dsp:cNvPr id="0" name=""/>
        <dsp:cNvSpPr/>
      </dsp:nvSpPr>
      <dsp:spPr>
        <a:xfrm>
          <a:off x="836688" y="1070506"/>
          <a:ext cx="1049457" cy="9779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2F9DD-5396-407B-A75E-18B1F8A40D4B}">
      <dsp:nvSpPr>
        <dsp:cNvPr id="0" name=""/>
        <dsp:cNvSpPr/>
      </dsp:nvSpPr>
      <dsp:spPr>
        <a:xfrm rot="10800000">
          <a:off x="1441076" y="2343835"/>
          <a:ext cx="7715003" cy="5051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создание обрывной аппликации «Полезные фрукты и овощи»;</a:t>
          </a:r>
        </a:p>
      </dsp:txBody>
      <dsp:txXfrm rot="10800000">
        <a:off x="1567356" y="2343835"/>
        <a:ext cx="7588723" cy="505121"/>
      </dsp:txXfrm>
    </dsp:sp>
    <dsp:sp modelId="{18BED733-E0E8-41AE-B4D3-9E0564B28A85}">
      <dsp:nvSpPr>
        <dsp:cNvPr id="0" name=""/>
        <dsp:cNvSpPr/>
      </dsp:nvSpPr>
      <dsp:spPr>
        <a:xfrm>
          <a:off x="657586" y="2187903"/>
          <a:ext cx="915663" cy="9061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3B68D-940E-43C1-A764-A517AA1F2383}">
      <dsp:nvSpPr>
        <dsp:cNvPr id="0" name=""/>
        <dsp:cNvSpPr/>
      </dsp:nvSpPr>
      <dsp:spPr>
        <a:xfrm rot="10800000">
          <a:off x="1345368" y="3176247"/>
          <a:ext cx="7802056" cy="7302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совместное создание детьми и родителями книжек – малышек на темы: «Здоровая еда», «Витамины на столе», «Профессия врача», «Закаливание», «Режим дня»;</a:t>
          </a:r>
        </a:p>
      </dsp:txBody>
      <dsp:txXfrm rot="10800000">
        <a:off x="1527925" y="3176247"/>
        <a:ext cx="7619499" cy="730230"/>
      </dsp:txXfrm>
    </dsp:sp>
    <dsp:sp modelId="{A43BC08E-7E45-4AF9-9D2E-37A2B9C816B0}">
      <dsp:nvSpPr>
        <dsp:cNvPr id="0" name=""/>
        <dsp:cNvSpPr/>
      </dsp:nvSpPr>
      <dsp:spPr>
        <a:xfrm>
          <a:off x="634790" y="3171599"/>
          <a:ext cx="929160" cy="8857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6C493-A242-4C37-AE86-EA53D87BF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291" y="676285"/>
            <a:ext cx="9265919" cy="33437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dirty="0"/>
            </a:br>
            <a:br>
              <a:rPr lang="ru-RU" dirty="0"/>
            </a:br>
            <a:r>
              <a:rPr lang="ru-RU" sz="6000" cap="none" dirty="0"/>
              <a:t>Проект в средней группе «Сказка» на тему:</a:t>
            </a:r>
            <a:br>
              <a:rPr lang="ru-RU" sz="6000" cap="none" dirty="0"/>
            </a:br>
            <a:r>
              <a:rPr lang="ru-RU" sz="7300" b="1" dirty="0">
                <a:solidFill>
                  <a:srgbClr val="C00000"/>
                </a:solidFill>
              </a:rPr>
              <a:t>« ЗДОРОВЬЕ »</a:t>
            </a:r>
            <a:br>
              <a:rPr lang="ru-RU" sz="7300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9CC63E-9939-4A20-8DDC-02091DBF1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9576" y="3531204"/>
            <a:ext cx="5185275" cy="977621"/>
          </a:xfrm>
        </p:spPr>
        <p:txBody>
          <a:bodyPr/>
          <a:lstStyle/>
          <a:p>
            <a:r>
              <a:rPr lang="ru-RU" dirty="0"/>
              <a:t>Воспитатель: </a:t>
            </a:r>
            <a:r>
              <a:rPr lang="ru-RU" sz="2400" b="1" i="1" dirty="0">
                <a:solidFill>
                  <a:srgbClr val="7030A0"/>
                </a:solidFill>
              </a:rPr>
              <a:t>АРТЁМЕНКО О.В.</a:t>
            </a:r>
            <a:br>
              <a:rPr lang="ru-RU" sz="2400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Сохранить здоровье ребенка - задача каждого родителя!">
            <a:extLst>
              <a:ext uri="{FF2B5EF4-FFF2-40B4-BE49-F238E27FC236}">
                <a16:creationId xmlns:a16="http://schemas.microsoft.com/office/drawing/2014/main" id="{BB20672B-B07E-4475-A885-C8C33DD9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2" y="1907177"/>
            <a:ext cx="4494649" cy="3230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0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612" y="442395"/>
            <a:ext cx="7789140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Продуктивные результаты проекта: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078D57-9ACA-4807-B2C7-84B397AD3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93278"/>
              </p:ext>
            </p:extLst>
          </p:nvPr>
        </p:nvGraphicFramePr>
        <p:xfrm>
          <a:off x="2387327" y="1204247"/>
          <a:ext cx="9604375" cy="412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Дети мастерят Изображения – скачать бесплатно на Freepik">
            <a:extLst>
              <a:ext uri="{FF2B5EF4-FFF2-40B4-BE49-F238E27FC236}">
                <a16:creationId xmlns:a16="http://schemas.microsoft.com/office/drawing/2014/main" id="{A44669D3-D31E-42F5-A502-A671ADBF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162053"/>
            <a:ext cx="2699656" cy="251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2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30" y="321946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КНИЖКИ - МАЛЫШКИ: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719545-0BC6-49B0-94FB-D32ADF5A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67" y="1085027"/>
            <a:ext cx="3365042" cy="4585993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5AE79CC-19AF-4772-94A7-04A56D7BC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860" y="1001486"/>
            <a:ext cx="3365042" cy="4486724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419269-047A-41DE-9EAC-FAFF0D015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34" y="1016359"/>
            <a:ext cx="3353888" cy="4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30" y="321946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КНИЖКИ - МАЛЫШКИ: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02D28-3381-4071-B8D7-E57DD7B6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53" y="911143"/>
            <a:ext cx="3507377" cy="4749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E2E22-6D18-4094-998C-C415D831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021" y="917674"/>
            <a:ext cx="362133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30" y="321946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Обрывная аппликация «Полезные фрукты и овощи»: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5D5A59-3A10-4BE2-BBCE-24239C42C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408" y="1871566"/>
            <a:ext cx="3207096" cy="240532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FED0D2-8664-4937-BC97-094B2AC7A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6" y="1136936"/>
            <a:ext cx="3890250" cy="36403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F1B595-086D-49C8-BA74-7EA1F4BD3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036" y="950323"/>
            <a:ext cx="4167673" cy="38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404" y="256213"/>
            <a:ext cx="7014076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Раскраски на тему «Здоровый образ жизни»: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032F72-E27B-4233-AA12-6A270EE5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7" y="541175"/>
            <a:ext cx="3352022" cy="44693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52B6D1-B48C-4EA3-B219-9CE6951E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20" y="1591320"/>
            <a:ext cx="4900480" cy="36753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730B04-4F6A-4793-84CC-EFA06D35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462" y="1834366"/>
            <a:ext cx="2756520" cy="36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AB1A-CCFB-4EAD-928E-3B9B4578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30" y="321946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Раскраски на тему «Здоровый образ жизни»: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AAD335-5485-4EB9-866F-4CC0C857E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4" y="1128795"/>
            <a:ext cx="3813888" cy="50851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FD23B1-7C79-417B-9121-EAB9DB08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677" y="1217227"/>
            <a:ext cx="3813889" cy="50851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5EBCDB-0552-4C1A-8CE5-96BA8875E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322" y="1128795"/>
            <a:ext cx="3992993" cy="53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03F40-41FE-4C91-B889-9BFA2D8E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E090E6F-8E0D-4DB9-8AD9-B055FA3DE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740" y="2016125"/>
            <a:ext cx="460284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6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EC082-55C5-4828-84AE-D1CCAA4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Ц и т а т 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D8A98-278B-45C1-BAFA-B590D835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6" y="1830663"/>
            <a:ext cx="7230867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70C0"/>
                </a:solidFill>
              </a:rPr>
              <a:t>«Забота о здоровье – это важнейший труд воспитателя.  От жизнерадостности, бодрости детей зависит их духовная жизнь, мировоззрение, умственное развитие, прочность знаний,   вера в свои силы»</a:t>
            </a:r>
          </a:p>
          <a:p>
            <a:pPr marL="0" indent="0" algn="ctr">
              <a:buNone/>
            </a:pPr>
            <a:r>
              <a:rPr lang="ru-RU" sz="2400" dirty="0"/>
              <a:t>                                              В.А. Сухомлинский</a:t>
            </a:r>
          </a:p>
          <a:p>
            <a:endParaRPr lang="ru-RU" dirty="0"/>
          </a:p>
        </p:txBody>
      </p:sp>
      <p:pic>
        <p:nvPicPr>
          <p:cNvPr id="3074" name="Picture 2" descr="Здоровые дети - здоровое будущее">
            <a:extLst>
              <a:ext uri="{FF2B5EF4-FFF2-40B4-BE49-F238E27FC236}">
                <a16:creationId xmlns:a16="http://schemas.microsoft.com/office/drawing/2014/main" id="{012BB30E-1CA5-44AF-A163-6158C37E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69" y="921937"/>
            <a:ext cx="3086260" cy="44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7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95FF6-A2E0-435E-9A7C-689D5AF0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Актуальность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33067E-825D-4815-9A1C-E967E5451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Формирование и полноценное развитие личности ребёнка является задачей дошкольного образования. Без формирования навыков и знаний о здоровье, о здоровом образе жизни нельзя говорить о полноценном развитии ребёнка. </a:t>
            </a:r>
          </a:p>
          <a:p>
            <a:r>
              <a:rPr lang="ru-RU" dirty="0"/>
              <a:t>Дошкольный возраст является решающим в формировании фундамента физического и психического здоровья. </a:t>
            </a:r>
          </a:p>
          <a:p>
            <a:r>
              <a:rPr lang="ru-RU" dirty="0"/>
              <a:t>На сегодняшний день в семьях зачастую отсутствует культура здорового питания, закаливания. </a:t>
            </a:r>
          </a:p>
          <a:p>
            <a:r>
              <a:rPr lang="ru-RU" dirty="0"/>
              <a:t>Поэтому своей задачей как воспитателя вижу не только знакомство и обучение детей здоровому образу жизни, но и приобщение к этому родителей воспитанников. </a:t>
            </a:r>
          </a:p>
        </p:txBody>
      </p:sp>
    </p:spTree>
    <p:extLst>
      <p:ext uri="{BB962C8B-B14F-4D97-AF65-F5344CB8AC3E}">
        <p14:creationId xmlns:p14="http://schemas.microsoft.com/office/powerpoint/2010/main" val="47890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64A2C-9A32-4641-A62B-D450BF74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223" y="489432"/>
            <a:ext cx="5756365" cy="10492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Паспорт проекта: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73D591-529F-4BCC-BA05-5BDE8B079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014917"/>
              </p:ext>
            </p:extLst>
          </p:nvPr>
        </p:nvGraphicFramePr>
        <p:xfrm>
          <a:off x="1451579" y="1933305"/>
          <a:ext cx="9603274" cy="2753659"/>
        </p:xfrm>
        <a:graphic>
          <a:graphicData uri="http://schemas.openxmlformats.org/drawingml/2006/table">
            <a:tbl>
              <a:tblPr firstRow="1" firstCol="1" bandRow="1"/>
              <a:tblGrid>
                <a:gridCol w="2232147">
                  <a:extLst>
                    <a:ext uri="{9D8B030D-6E8A-4147-A177-3AD203B41FA5}">
                      <a16:colId xmlns:a16="http://schemas.microsoft.com/office/drawing/2014/main" val="2352382905"/>
                    </a:ext>
                  </a:extLst>
                </a:gridCol>
                <a:gridCol w="7371127">
                  <a:extLst>
                    <a:ext uri="{9D8B030D-6E8A-4147-A177-3AD203B41FA5}">
                      <a16:colId xmlns:a16="http://schemas.microsoft.com/office/drawing/2014/main" val="3997176286"/>
                    </a:ext>
                  </a:extLst>
                </a:gridCol>
              </a:tblGrid>
              <a:tr h="499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проекта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Педагогический, познавательный, практико-ориентированный, групповой, краткосрочный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95195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проекта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Обучающий, творческий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043278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07.11.2022 г. по 30.11.2022 г.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56014"/>
                  </a:ext>
                </a:extLst>
              </a:tr>
              <a:tr h="499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проекта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средней группы, родители (законные представители), воспитатель, инструктор по физической культуре, медсестра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14735"/>
                  </a:ext>
                </a:extLst>
              </a:tr>
              <a:tr h="1239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проекта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Сформировать у дошкольников представления об основах здорового образа жизни, добиться осознанного выполнения правил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ответственного отношения,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к собственному здоровью, так и здоровью окружающих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5393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DCB169-FA36-4334-88C8-750E76828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24" y="228877"/>
            <a:ext cx="4021307" cy="143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730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19A6E-68CD-4989-A045-8A66D658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50" y="728085"/>
            <a:ext cx="9603275" cy="103975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З а д а ч и    п р о е к т а: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813A278-8EE3-41FB-B7F3-3E3E681E8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0962"/>
              </p:ext>
            </p:extLst>
          </p:nvPr>
        </p:nvGraphicFramePr>
        <p:xfrm>
          <a:off x="1450975" y="1541417"/>
          <a:ext cx="10209802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82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34541-3679-423B-8438-A8B50F24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Выявленные   проблемы: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921E87F-DAEF-4C23-A14B-16A7127F6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889635"/>
              </p:ext>
            </p:extLst>
          </p:nvPr>
        </p:nvGraphicFramePr>
        <p:xfrm>
          <a:off x="1450975" y="2016125"/>
          <a:ext cx="9604375" cy="379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66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730DA-A008-43C7-9101-F3E0228D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Формы работы с детьми: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6A49A3-0419-4CED-97D0-0DDF1C40F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210395"/>
              </p:ext>
            </p:extLst>
          </p:nvPr>
        </p:nvGraphicFramePr>
        <p:xfrm>
          <a:off x="1293812" y="1984383"/>
          <a:ext cx="9604375" cy="393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Rytinė mankšta vaikams – Trakų kultūros rūmai">
            <a:extLst>
              <a:ext uri="{FF2B5EF4-FFF2-40B4-BE49-F238E27FC236}">
                <a16:creationId xmlns:a16="http://schemas.microsoft.com/office/drawing/2014/main" id="{7D7743D8-B68F-4217-A75F-F61D91BF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0" y="213263"/>
            <a:ext cx="2877519" cy="1618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едсестра картинка для детей - 62 фото - картинки и рисунки: скачать  бесплатно">
            <a:extLst>
              <a:ext uri="{FF2B5EF4-FFF2-40B4-BE49-F238E27FC236}">
                <a16:creationId xmlns:a16="http://schemas.microsoft.com/office/drawing/2014/main" id="{4ACCC356-1310-4047-8FAF-6800F0FC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77" y="3126377"/>
            <a:ext cx="2772768" cy="2634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6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8E87B-1DA3-459A-BE3A-407C931B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824" y="518157"/>
            <a:ext cx="4058993" cy="119867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Пальчиковая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гимнастика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833AA6-2E68-450D-A2B1-734EE33F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92" y="298370"/>
            <a:ext cx="3605636" cy="2704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54F132-57B7-462A-8F25-B3B46C72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82" y="2499558"/>
            <a:ext cx="3849188" cy="2820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24D2B8-8501-4EE0-9468-C1CCB2B54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513" y="278571"/>
            <a:ext cx="3605636" cy="2577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097F52-A844-494F-B4F5-AA2C4A9F9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698" y="2403716"/>
            <a:ext cx="3849189" cy="288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95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93EB3-B693-4B0B-9EFC-F551F891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426721"/>
            <a:ext cx="8111357" cy="10961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Формы работы с родителями: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EA7D48F-B201-49FF-A506-E58D7C3C7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34413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Консультации для родителей — МКДОУ Детский сад №1 &quot;Ласточка&quot;">
            <a:extLst>
              <a:ext uri="{FF2B5EF4-FFF2-40B4-BE49-F238E27FC236}">
                <a16:creationId xmlns:a16="http://schemas.microsoft.com/office/drawing/2014/main" id="{1D66ECBF-35F7-4DCB-B040-54BA29D9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0" y="98871"/>
            <a:ext cx="2708501" cy="191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6716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106</TotalTime>
  <Words>563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Галерея</vt:lpstr>
      <vt:lpstr>         Проект в средней группе «Сказка» на тему: « ЗДОРОВЬЕ » </vt:lpstr>
      <vt:lpstr>Ц и т а т а:</vt:lpstr>
      <vt:lpstr>Актуальность проекта:</vt:lpstr>
      <vt:lpstr>Паспорт проекта:</vt:lpstr>
      <vt:lpstr>З а д а ч и    п р о е к т а:</vt:lpstr>
      <vt:lpstr>Выявленные   проблемы:</vt:lpstr>
      <vt:lpstr>Формы работы с детьми:</vt:lpstr>
      <vt:lpstr>Пальчиковая  гимнастика</vt:lpstr>
      <vt:lpstr>Формы работы с родителями:</vt:lpstr>
      <vt:lpstr>Продуктивные результаты проекта:</vt:lpstr>
      <vt:lpstr>КНИЖКИ - МАЛЫШКИ:</vt:lpstr>
      <vt:lpstr>КНИЖКИ - МАЛЫШКИ:</vt:lpstr>
      <vt:lpstr>Обрывная аппликация «Полезные фрукты и овощи»:</vt:lpstr>
      <vt:lpstr>Раскраски на тему «Здоровый образ жизни»:</vt:lpstr>
      <vt:lpstr>Раскраски на тему «Здоровый образ жизни»: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Проект в средней группе «Сказка» на тему: « ЗДОРОВЬЕ » </dc:title>
  <dc:creator>SEMYA</dc:creator>
  <cp:lastModifiedBy>SEMYA</cp:lastModifiedBy>
  <cp:revision>48</cp:revision>
  <dcterms:created xsi:type="dcterms:W3CDTF">2023-03-13T19:14:31Z</dcterms:created>
  <dcterms:modified xsi:type="dcterms:W3CDTF">2023-03-16T20:24:28Z</dcterms:modified>
</cp:coreProperties>
</file>