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1" r:id="rId1"/>
  </p:sldMasterIdLst>
  <p:sldIdLst>
    <p:sldId id="256" r:id="rId2"/>
    <p:sldId id="261" r:id="rId3"/>
    <p:sldId id="257" r:id="rId4"/>
    <p:sldId id="259" r:id="rId5"/>
    <p:sldId id="258" r:id="rId6"/>
    <p:sldId id="262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3" r:id="rId18"/>
    <p:sldId id="274" r:id="rId19"/>
    <p:sldId id="275" r:id="rId20"/>
    <p:sldId id="276" r:id="rId21"/>
    <p:sldId id="278" r:id="rId22"/>
    <p:sldId id="27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6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4CB8F0-CA37-4E69-9912-0898AECF03E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C3284EA-32B5-4B6D-A712-7931174F8462}">
      <dgm:prSet phldrT="[Текст]"/>
      <dgm:spPr/>
      <dgm:t>
        <a:bodyPr/>
        <a:lstStyle/>
        <a:p>
          <a:pPr algn="ctr"/>
          <a:r>
            <a:rPr lang="ru-RU" dirty="0"/>
            <a:t>Кукольный театр</a:t>
          </a:r>
        </a:p>
      </dgm:t>
    </dgm:pt>
    <dgm:pt modelId="{C1CA96E1-0C7F-4E9E-95D0-586B35D08DA1}" type="parTrans" cxnId="{E346599A-3BAE-431B-B25C-73572D8F0FE4}">
      <dgm:prSet/>
      <dgm:spPr/>
      <dgm:t>
        <a:bodyPr/>
        <a:lstStyle/>
        <a:p>
          <a:endParaRPr lang="ru-RU"/>
        </a:p>
      </dgm:t>
    </dgm:pt>
    <dgm:pt modelId="{6C42834C-0F74-4DA8-BE7F-36FC74FE2CCD}" type="sibTrans" cxnId="{E346599A-3BAE-431B-B25C-73572D8F0FE4}">
      <dgm:prSet/>
      <dgm:spPr/>
      <dgm:t>
        <a:bodyPr/>
        <a:lstStyle/>
        <a:p>
          <a:endParaRPr lang="ru-RU"/>
        </a:p>
      </dgm:t>
    </dgm:pt>
    <dgm:pt modelId="{0094C103-7FC0-4D92-ACA7-3913437BFCC5}">
      <dgm:prSet phldrT="[Текст]"/>
      <dgm:spPr/>
      <dgm:t>
        <a:bodyPr/>
        <a:lstStyle/>
        <a:p>
          <a:pPr algn="ctr"/>
          <a:r>
            <a:rPr lang="ru-RU" dirty="0"/>
            <a:t>Настольный театр</a:t>
          </a:r>
        </a:p>
      </dgm:t>
    </dgm:pt>
    <dgm:pt modelId="{1A4CDD6A-F97E-40B7-931A-E768F599A0C6}" type="parTrans" cxnId="{A9A4E4EB-1648-406A-8B1F-E971B26F188D}">
      <dgm:prSet/>
      <dgm:spPr/>
      <dgm:t>
        <a:bodyPr/>
        <a:lstStyle/>
        <a:p>
          <a:endParaRPr lang="ru-RU"/>
        </a:p>
      </dgm:t>
    </dgm:pt>
    <dgm:pt modelId="{02C6C72D-701F-4CF7-91EA-B292FC7A62D7}" type="sibTrans" cxnId="{A9A4E4EB-1648-406A-8B1F-E971B26F188D}">
      <dgm:prSet/>
      <dgm:spPr/>
      <dgm:t>
        <a:bodyPr/>
        <a:lstStyle/>
        <a:p>
          <a:endParaRPr lang="ru-RU"/>
        </a:p>
      </dgm:t>
    </dgm:pt>
    <dgm:pt modelId="{205337A3-2E8F-452F-B7B7-4B31CE97F753}">
      <dgm:prSet phldrT="[Текст]"/>
      <dgm:spPr/>
      <dgm:t>
        <a:bodyPr/>
        <a:lstStyle/>
        <a:p>
          <a:pPr algn="ctr"/>
          <a:r>
            <a:rPr lang="ru-RU" dirty="0"/>
            <a:t>Драматизация</a:t>
          </a:r>
        </a:p>
      </dgm:t>
    </dgm:pt>
    <dgm:pt modelId="{289E9A74-25B2-43D7-990D-1DE1B14BB7A4}" type="parTrans" cxnId="{C9C80C4F-6035-46FF-A51D-A2C19C728E79}">
      <dgm:prSet/>
      <dgm:spPr/>
      <dgm:t>
        <a:bodyPr/>
        <a:lstStyle/>
        <a:p>
          <a:endParaRPr lang="ru-RU"/>
        </a:p>
      </dgm:t>
    </dgm:pt>
    <dgm:pt modelId="{4848A7A6-E1CC-472B-9E34-D79882C9EFA8}" type="sibTrans" cxnId="{C9C80C4F-6035-46FF-A51D-A2C19C728E79}">
      <dgm:prSet/>
      <dgm:spPr/>
      <dgm:t>
        <a:bodyPr/>
        <a:lstStyle/>
        <a:p>
          <a:endParaRPr lang="ru-RU"/>
        </a:p>
      </dgm:t>
    </dgm:pt>
    <dgm:pt modelId="{6849CE46-742B-4D7E-8554-87458C31945E}">
      <dgm:prSet/>
      <dgm:spPr/>
      <dgm:t>
        <a:bodyPr/>
        <a:lstStyle/>
        <a:p>
          <a:pPr algn="ctr"/>
          <a:r>
            <a:rPr lang="ru-RU" dirty="0"/>
            <a:t>Музыкальные игры</a:t>
          </a:r>
        </a:p>
      </dgm:t>
    </dgm:pt>
    <dgm:pt modelId="{B4908DF4-DFCF-41F3-8CC3-62D4DD76107D}" type="parTrans" cxnId="{7C0D2D06-B224-4376-981B-0B80E862FF93}">
      <dgm:prSet/>
      <dgm:spPr/>
      <dgm:t>
        <a:bodyPr/>
        <a:lstStyle/>
        <a:p>
          <a:endParaRPr lang="ru-RU"/>
        </a:p>
      </dgm:t>
    </dgm:pt>
    <dgm:pt modelId="{6F548EB6-617F-4F0B-8135-98F1F8F6CA4F}" type="sibTrans" cxnId="{7C0D2D06-B224-4376-981B-0B80E862FF93}">
      <dgm:prSet/>
      <dgm:spPr/>
      <dgm:t>
        <a:bodyPr/>
        <a:lstStyle/>
        <a:p>
          <a:endParaRPr lang="ru-RU"/>
        </a:p>
      </dgm:t>
    </dgm:pt>
    <dgm:pt modelId="{36C43D78-8D8A-474F-B94A-826BCF698513}">
      <dgm:prSet/>
      <dgm:spPr/>
      <dgm:t>
        <a:bodyPr/>
        <a:lstStyle/>
        <a:p>
          <a:pPr algn="ctr"/>
          <a:r>
            <a:rPr lang="ru-RU" dirty="0"/>
            <a:t>Пальчиковый театр</a:t>
          </a:r>
        </a:p>
      </dgm:t>
    </dgm:pt>
    <dgm:pt modelId="{0D3221CD-8F1A-4002-A911-648F895D8E8A}" type="parTrans" cxnId="{07F015C9-D7C6-495B-8BE0-3F5BC2A6B428}">
      <dgm:prSet/>
      <dgm:spPr/>
      <dgm:t>
        <a:bodyPr/>
        <a:lstStyle/>
        <a:p>
          <a:endParaRPr lang="ru-RU"/>
        </a:p>
      </dgm:t>
    </dgm:pt>
    <dgm:pt modelId="{4F0BFC16-21F8-4347-81F0-7636E8196E90}" type="sibTrans" cxnId="{07F015C9-D7C6-495B-8BE0-3F5BC2A6B428}">
      <dgm:prSet/>
      <dgm:spPr/>
      <dgm:t>
        <a:bodyPr/>
        <a:lstStyle/>
        <a:p>
          <a:endParaRPr lang="ru-RU"/>
        </a:p>
      </dgm:t>
    </dgm:pt>
    <dgm:pt modelId="{4F29726A-53F8-4D50-B3D5-CD3545CF60DC}" type="pres">
      <dgm:prSet presAssocID="{684CB8F0-CA37-4E69-9912-0898AECF03E1}" presName="Name0" presStyleCnt="0">
        <dgm:presLayoutVars>
          <dgm:chMax val="7"/>
          <dgm:chPref val="7"/>
          <dgm:dir/>
        </dgm:presLayoutVars>
      </dgm:prSet>
      <dgm:spPr/>
    </dgm:pt>
    <dgm:pt modelId="{AD250764-7B73-45BF-B8F6-8564C76E3A84}" type="pres">
      <dgm:prSet presAssocID="{684CB8F0-CA37-4E69-9912-0898AECF03E1}" presName="Name1" presStyleCnt="0"/>
      <dgm:spPr/>
    </dgm:pt>
    <dgm:pt modelId="{42C1DE91-38FD-4703-AB4A-CC6FD6133AAA}" type="pres">
      <dgm:prSet presAssocID="{684CB8F0-CA37-4E69-9912-0898AECF03E1}" presName="cycle" presStyleCnt="0"/>
      <dgm:spPr/>
    </dgm:pt>
    <dgm:pt modelId="{94A537C0-0382-4D7E-BF68-BE924E7C7FC9}" type="pres">
      <dgm:prSet presAssocID="{684CB8F0-CA37-4E69-9912-0898AECF03E1}" presName="srcNode" presStyleLbl="node1" presStyleIdx="0" presStyleCnt="5"/>
      <dgm:spPr/>
    </dgm:pt>
    <dgm:pt modelId="{912F98ED-47F7-4E8F-AF68-BF38047290A9}" type="pres">
      <dgm:prSet presAssocID="{684CB8F0-CA37-4E69-9912-0898AECF03E1}" presName="conn" presStyleLbl="parChTrans1D2" presStyleIdx="0" presStyleCnt="1"/>
      <dgm:spPr/>
    </dgm:pt>
    <dgm:pt modelId="{1FEBEBBC-8882-49C2-98EA-37821F152712}" type="pres">
      <dgm:prSet presAssocID="{684CB8F0-CA37-4E69-9912-0898AECF03E1}" presName="extraNode" presStyleLbl="node1" presStyleIdx="0" presStyleCnt="5"/>
      <dgm:spPr/>
    </dgm:pt>
    <dgm:pt modelId="{DA3DACD1-2364-4852-878A-3039497B887D}" type="pres">
      <dgm:prSet presAssocID="{684CB8F0-CA37-4E69-9912-0898AECF03E1}" presName="dstNode" presStyleLbl="node1" presStyleIdx="0" presStyleCnt="5"/>
      <dgm:spPr/>
    </dgm:pt>
    <dgm:pt modelId="{35ECB7A5-490F-472B-89BE-6725FB683E8B}" type="pres">
      <dgm:prSet presAssocID="{AC3284EA-32B5-4B6D-A712-7931174F8462}" presName="text_1" presStyleLbl="node1" presStyleIdx="0" presStyleCnt="5">
        <dgm:presLayoutVars>
          <dgm:bulletEnabled val="1"/>
        </dgm:presLayoutVars>
      </dgm:prSet>
      <dgm:spPr/>
    </dgm:pt>
    <dgm:pt modelId="{5AF7076E-BFB4-4B38-8141-77DBBC881CB1}" type="pres">
      <dgm:prSet presAssocID="{AC3284EA-32B5-4B6D-A712-7931174F8462}" presName="accent_1" presStyleCnt="0"/>
      <dgm:spPr/>
    </dgm:pt>
    <dgm:pt modelId="{9C7AF1A8-BE10-45C7-B4BB-222159F9D7FF}" type="pres">
      <dgm:prSet presAssocID="{AC3284EA-32B5-4B6D-A712-7931174F8462}" presName="accentRepeatNode" presStyleLbl="solidFgAcc1" presStyleIdx="0" presStyleCnt="5" custScaleX="198142" custScaleY="144903" custLinFactNeighborX="1778" custLinFactNeighborY="-33892"/>
      <dgm:spPr>
        <a:blipFill rotWithShape="0">
          <a:blip xmlns:r="http://schemas.openxmlformats.org/officeDocument/2006/relationships" r:embed="rId1"/>
          <a:srcRect/>
          <a:stretch>
            <a:fillRect l="-6000" r="-6000"/>
          </a:stretch>
        </a:blipFill>
      </dgm:spPr>
    </dgm:pt>
    <dgm:pt modelId="{4EFD3A82-9FBC-4B1F-83CC-303CBF44DBCC}" type="pres">
      <dgm:prSet presAssocID="{0094C103-7FC0-4D92-ACA7-3913437BFCC5}" presName="text_2" presStyleLbl="node1" presStyleIdx="1" presStyleCnt="5">
        <dgm:presLayoutVars>
          <dgm:bulletEnabled val="1"/>
        </dgm:presLayoutVars>
      </dgm:prSet>
      <dgm:spPr/>
    </dgm:pt>
    <dgm:pt modelId="{4351F876-0B51-45C9-8807-BB7879AF7171}" type="pres">
      <dgm:prSet presAssocID="{0094C103-7FC0-4D92-ACA7-3913437BFCC5}" presName="accent_2" presStyleCnt="0"/>
      <dgm:spPr/>
    </dgm:pt>
    <dgm:pt modelId="{E1C02082-4EC0-4D42-838F-6C9BE145D9B0}" type="pres">
      <dgm:prSet presAssocID="{0094C103-7FC0-4D92-ACA7-3913437BFCC5}" presName="accentRepeatNode" presStyleLbl="solidFgAcc1" presStyleIdx="1" presStyleCnt="5" custScaleX="191818" custScaleY="176851" custLinFactNeighborX="28450"/>
      <dgm:spPr>
        <a:blipFill rotWithShape="0">
          <a:blip xmlns:r="http://schemas.openxmlformats.org/officeDocument/2006/relationships" r:embed="rId2"/>
          <a:srcRect/>
          <a:stretch>
            <a:fillRect l="-16000" r="-16000"/>
          </a:stretch>
        </a:blipFill>
      </dgm:spPr>
    </dgm:pt>
    <dgm:pt modelId="{7D93ED9A-86C8-460A-B1C2-C9FC8FF3C487}" type="pres">
      <dgm:prSet presAssocID="{205337A3-2E8F-452F-B7B7-4B31CE97F753}" presName="text_3" presStyleLbl="node1" presStyleIdx="2" presStyleCnt="5">
        <dgm:presLayoutVars>
          <dgm:bulletEnabled val="1"/>
        </dgm:presLayoutVars>
      </dgm:prSet>
      <dgm:spPr/>
    </dgm:pt>
    <dgm:pt modelId="{663D53F9-A292-4BA4-9C92-2D93E12B5C18}" type="pres">
      <dgm:prSet presAssocID="{205337A3-2E8F-452F-B7B7-4B31CE97F753}" presName="accent_3" presStyleCnt="0"/>
      <dgm:spPr/>
    </dgm:pt>
    <dgm:pt modelId="{F1F21BC1-BA55-4AF6-BE9B-7304199E721E}" type="pres">
      <dgm:prSet presAssocID="{205337A3-2E8F-452F-B7B7-4B31CE97F753}" presName="accentRepeatNode" presStyleLbl="solidFgAcc1" presStyleIdx="2" presStyleCnt="5" custScaleX="210415" custScaleY="152494" custLinFactX="47585" custLinFactNeighborX="100000" custLinFactNeighborY="4239"/>
      <dgm:spPr>
        <a:blipFill rotWithShape="0">
          <a:blip xmlns:r="http://schemas.openxmlformats.org/officeDocument/2006/relationships" r:embed="rId3"/>
          <a:srcRect/>
          <a:stretch>
            <a:fillRect l="-10000" r="-10000"/>
          </a:stretch>
        </a:blipFill>
      </dgm:spPr>
    </dgm:pt>
    <dgm:pt modelId="{90813B7B-B6AD-4771-845F-840FEA125ACB}" type="pres">
      <dgm:prSet presAssocID="{36C43D78-8D8A-474F-B94A-826BCF698513}" presName="text_4" presStyleLbl="node1" presStyleIdx="3" presStyleCnt="5">
        <dgm:presLayoutVars>
          <dgm:bulletEnabled val="1"/>
        </dgm:presLayoutVars>
      </dgm:prSet>
      <dgm:spPr/>
    </dgm:pt>
    <dgm:pt modelId="{BA9C3DB4-4C04-4A63-8C9B-CA7255DEDADA}" type="pres">
      <dgm:prSet presAssocID="{36C43D78-8D8A-474F-B94A-826BCF698513}" presName="accent_4" presStyleCnt="0"/>
      <dgm:spPr/>
    </dgm:pt>
    <dgm:pt modelId="{53AF0DEC-FC32-4F79-B967-A59789629D68}" type="pres">
      <dgm:prSet presAssocID="{36C43D78-8D8A-474F-B94A-826BCF698513}" presName="accentRepeatNode" presStyleLbl="solidFgAcc1" presStyleIdx="3" presStyleCnt="5" custScaleX="179852" custScaleY="160183" custLinFactNeighborX="23037" custLinFactNeighborY="-18101"/>
      <dgm:spPr>
        <a:blipFill rotWithShape="0">
          <a:blip xmlns:r="http://schemas.openxmlformats.org/officeDocument/2006/relationships" r:embed="rId4"/>
          <a:srcRect/>
          <a:stretch>
            <a:fillRect l="-21000" r="-21000"/>
          </a:stretch>
        </a:blipFill>
      </dgm:spPr>
    </dgm:pt>
    <dgm:pt modelId="{2307B606-0F72-4AFD-AE91-498ACE1C6557}" type="pres">
      <dgm:prSet presAssocID="{6849CE46-742B-4D7E-8554-87458C31945E}" presName="text_5" presStyleLbl="node1" presStyleIdx="4" presStyleCnt="5">
        <dgm:presLayoutVars>
          <dgm:bulletEnabled val="1"/>
        </dgm:presLayoutVars>
      </dgm:prSet>
      <dgm:spPr/>
    </dgm:pt>
    <dgm:pt modelId="{23146FC7-50C8-46EA-841B-C822C6209963}" type="pres">
      <dgm:prSet presAssocID="{6849CE46-742B-4D7E-8554-87458C31945E}" presName="accent_5" presStyleCnt="0"/>
      <dgm:spPr/>
    </dgm:pt>
    <dgm:pt modelId="{74398ED4-447C-4031-B4CF-45747B7DBF44}" type="pres">
      <dgm:prSet presAssocID="{6849CE46-742B-4D7E-8554-87458C31945E}" presName="accentRepeatNode" presStyleLbl="solidFgAcc1" presStyleIdx="4" presStyleCnt="5" custScaleX="199064" custScaleY="132772" custLinFactNeighborY="16003"/>
      <dgm:spPr>
        <a:blipFill rotWithShape="0">
          <a:blip xmlns:r="http://schemas.openxmlformats.org/officeDocument/2006/relationships" r:embed="rId5"/>
          <a:srcRect/>
          <a:stretch>
            <a:fillRect t="-6000" b="-6000"/>
          </a:stretch>
        </a:blipFill>
      </dgm:spPr>
    </dgm:pt>
  </dgm:ptLst>
  <dgm:cxnLst>
    <dgm:cxn modelId="{7C0D2D06-B224-4376-981B-0B80E862FF93}" srcId="{684CB8F0-CA37-4E69-9912-0898AECF03E1}" destId="{6849CE46-742B-4D7E-8554-87458C31945E}" srcOrd="4" destOrd="0" parTransId="{B4908DF4-DFCF-41F3-8CC3-62D4DD76107D}" sibTransId="{6F548EB6-617F-4F0B-8135-98F1F8F6CA4F}"/>
    <dgm:cxn modelId="{94ABAB1F-8E97-4414-87A6-4F0EE8D9F03A}" type="presOf" srcId="{205337A3-2E8F-452F-B7B7-4B31CE97F753}" destId="{7D93ED9A-86C8-460A-B1C2-C9FC8FF3C487}" srcOrd="0" destOrd="0" presId="urn:microsoft.com/office/officeart/2008/layout/VerticalCurvedList"/>
    <dgm:cxn modelId="{FD297D5C-4033-49F9-9810-B0690D9EC92F}" type="presOf" srcId="{36C43D78-8D8A-474F-B94A-826BCF698513}" destId="{90813B7B-B6AD-4771-845F-840FEA125ACB}" srcOrd="0" destOrd="0" presId="urn:microsoft.com/office/officeart/2008/layout/VerticalCurvedList"/>
    <dgm:cxn modelId="{C9C80C4F-6035-46FF-A51D-A2C19C728E79}" srcId="{684CB8F0-CA37-4E69-9912-0898AECF03E1}" destId="{205337A3-2E8F-452F-B7B7-4B31CE97F753}" srcOrd="2" destOrd="0" parTransId="{289E9A74-25B2-43D7-990D-1DE1B14BB7A4}" sibTransId="{4848A7A6-E1CC-472B-9E34-D79882C9EFA8}"/>
    <dgm:cxn modelId="{B05DC679-A05E-4A54-A603-EF2B905A5759}" type="presOf" srcId="{6C42834C-0F74-4DA8-BE7F-36FC74FE2CCD}" destId="{912F98ED-47F7-4E8F-AF68-BF38047290A9}" srcOrd="0" destOrd="0" presId="urn:microsoft.com/office/officeart/2008/layout/VerticalCurvedList"/>
    <dgm:cxn modelId="{7A4ADA8D-E75B-4D12-AFD8-AA39D22390D3}" type="presOf" srcId="{0094C103-7FC0-4D92-ACA7-3913437BFCC5}" destId="{4EFD3A82-9FBC-4B1F-83CC-303CBF44DBCC}" srcOrd="0" destOrd="0" presId="urn:microsoft.com/office/officeart/2008/layout/VerticalCurvedList"/>
    <dgm:cxn modelId="{E346599A-3BAE-431B-B25C-73572D8F0FE4}" srcId="{684CB8F0-CA37-4E69-9912-0898AECF03E1}" destId="{AC3284EA-32B5-4B6D-A712-7931174F8462}" srcOrd="0" destOrd="0" parTransId="{C1CA96E1-0C7F-4E9E-95D0-586B35D08DA1}" sibTransId="{6C42834C-0F74-4DA8-BE7F-36FC74FE2CCD}"/>
    <dgm:cxn modelId="{5797D6AB-FD25-4493-97AD-EBA528A69712}" type="presOf" srcId="{AC3284EA-32B5-4B6D-A712-7931174F8462}" destId="{35ECB7A5-490F-472B-89BE-6725FB683E8B}" srcOrd="0" destOrd="0" presId="urn:microsoft.com/office/officeart/2008/layout/VerticalCurvedList"/>
    <dgm:cxn modelId="{07F015C9-D7C6-495B-8BE0-3F5BC2A6B428}" srcId="{684CB8F0-CA37-4E69-9912-0898AECF03E1}" destId="{36C43D78-8D8A-474F-B94A-826BCF698513}" srcOrd="3" destOrd="0" parTransId="{0D3221CD-8F1A-4002-A911-648F895D8E8A}" sibTransId="{4F0BFC16-21F8-4347-81F0-7636E8196E90}"/>
    <dgm:cxn modelId="{C335F0D7-6A4A-491F-9FC4-58284640C112}" type="presOf" srcId="{6849CE46-742B-4D7E-8554-87458C31945E}" destId="{2307B606-0F72-4AFD-AE91-498ACE1C6557}" srcOrd="0" destOrd="0" presId="urn:microsoft.com/office/officeart/2008/layout/VerticalCurvedList"/>
    <dgm:cxn modelId="{A9A4E4EB-1648-406A-8B1F-E971B26F188D}" srcId="{684CB8F0-CA37-4E69-9912-0898AECF03E1}" destId="{0094C103-7FC0-4D92-ACA7-3913437BFCC5}" srcOrd="1" destOrd="0" parTransId="{1A4CDD6A-F97E-40B7-931A-E768F599A0C6}" sibTransId="{02C6C72D-701F-4CF7-91EA-B292FC7A62D7}"/>
    <dgm:cxn modelId="{AFB477FF-12A1-4862-A467-6A176E64B202}" type="presOf" srcId="{684CB8F0-CA37-4E69-9912-0898AECF03E1}" destId="{4F29726A-53F8-4D50-B3D5-CD3545CF60DC}" srcOrd="0" destOrd="0" presId="urn:microsoft.com/office/officeart/2008/layout/VerticalCurvedList"/>
    <dgm:cxn modelId="{ABA05BCD-11AE-4809-B009-AE2327888DBD}" type="presParOf" srcId="{4F29726A-53F8-4D50-B3D5-CD3545CF60DC}" destId="{AD250764-7B73-45BF-B8F6-8564C76E3A84}" srcOrd="0" destOrd="0" presId="urn:microsoft.com/office/officeart/2008/layout/VerticalCurvedList"/>
    <dgm:cxn modelId="{7684F616-E550-49B1-8AC9-75C43C9C6A24}" type="presParOf" srcId="{AD250764-7B73-45BF-B8F6-8564C76E3A84}" destId="{42C1DE91-38FD-4703-AB4A-CC6FD6133AAA}" srcOrd="0" destOrd="0" presId="urn:microsoft.com/office/officeart/2008/layout/VerticalCurvedList"/>
    <dgm:cxn modelId="{B068F765-C272-475F-8EEB-BBD0675B5F3B}" type="presParOf" srcId="{42C1DE91-38FD-4703-AB4A-CC6FD6133AAA}" destId="{94A537C0-0382-4D7E-BF68-BE924E7C7FC9}" srcOrd="0" destOrd="0" presId="urn:microsoft.com/office/officeart/2008/layout/VerticalCurvedList"/>
    <dgm:cxn modelId="{F3EE342A-90E2-4507-B655-115FE460F1B0}" type="presParOf" srcId="{42C1DE91-38FD-4703-AB4A-CC6FD6133AAA}" destId="{912F98ED-47F7-4E8F-AF68-BF38047290A9}" srcOrd="1" destOrd="0" presId="urn:microsoft.com/office/officeart/2008/layout/VerticalCurvedList"/>
    <dgm:cxn modelId="{0B3C8571-3A0B-45FE-B84F-3808EC73635F}" type="presParOf" srcId="{42C1DE91-38FD-4703-AB4A-CC6FD6133AAA}" destId="{1FEBEBBC-8882-49C2-98EA-37821F152712}" srcOrd="2" destOrd="0" presId="urn:microsoft.com/office/officeart/2008/layout/VerticalCurvedList"/>
    <dgm:cxn modelId="{C570252D-80E4-4D80-80A2-43B4387AA348}" type="presParOf" srcId="{42C1DE91-38FD-4703-AB4A-CC6FD6133AAA}" destId="{DA3DACD1-2364-4852-878A-3039497B887D}" srcOrd="3" destOrd="0" presId="urn:microsoft.com/office/officeart/2008/layout/VerticalCurvedList"/>
    <dgm:cxn modelId="{8B16A501-5D08-4774-B0D2-56414AF9A72D}" type="presParOf" srcId="{AD250764-7B73-45BF-B8F6-8564C76E3A84}" destId="{35ECB7A5-490F-472B-89BE-6725FB683E8B}" srcOrd="1" destOrd="0" presId="urn:microsoft.com/office/officeart/2008/layout/VerticalCurvedList"/>
    <dgm:cxn modelId="{295002B0-CCBB-40C2-987C-F1F1C213174D}" type="presParOf" srcId="{AD250764-7B73-45BF-B8F6-8564C76E3A84}" destId="{5AF7076E-BFB4-4B38-8141-77DBBC881CB1}" srcOrd="2" destOrd="0" presId="urn:microsoft.com/office/officeart/2008/layout/VerticalCurvedList"/>
    <dgm:cxn modelId="{00B186F7-3B8A-4110-84F4-1743C64CF1C8}" type="presParOf" srcId="{5AF7076E-BFB4-4B38-8141-77DBBC881CB1}" destId="{9C7AF1A8-BE10-45C7-B4BB-222159F9D7FF}" srcOrd="0" destOrd="0" presId="urn:microsoft.com/office/officeart/2008/layout/VerticalCurvedList"/>
    <dgm:cxn modelId="{14014B04-6CB4-4DF2-A6B1-A4C105A06C5F}" type="presParOf" srcId="{AD250764-7B73-45BF-B8F6-8564C76E3A84}" destId="{4EFD3A82-9FBC-4B1F-83CC-303CBF44DBCC}" srcOrd="3" destOrd="0" presId="urn:microsoft.com/office/officeart/2008/layout/VerticalCurvedList"/>
    <dgm:cxn modelId="{17C6602B-48EB-4DB9-9743-B036167E9F40}" type="presParOf" srcId="{AD250764-7B73-45BF-B8F6-8564C76E3A84}" destId="{4351F876-0B51-45C9-8807-BB7879AF7171}" srcOrd="4" destOrd="0" presId="urn:microsoft.com/office/officeart/2008/layout/VerticalCurvedList"/>
    <dgm:cxn modelId="{8DC771EB-86F7-4B3F-B3F1-CF4ADDB97A98}" type="presParOf" srcId="{4351F876-0B51-45C9-8807-BB7879AF7171}" destId="{E1C02082-4EC0-4D42-838F-6C9BE145D9B0}" srcOrd="0" destOrd="0" presId="urn:microsoft.com/office/officeart/2008/layout/VerticalCurvedList"/>
    <dgm:cxn modelId="{EEF53BCD-8796-4AD2-8C5B-8184910C972D}" type="presParOf" srcId="{AD250764-7B73-45BF-B8F6-8564C76E3A84}" destId="{7D93ED9A-86C8-460A-B1C2-C9FC8FF3C487}" srcOrd="5" destOrd="0" presId="urn:microsoft.com/office/officeart/2008/layout/VerticalCurvedList"/>
    <dgm:cxn modelId="{9A8447EE-F0D2-458A-8FB5-928D3F57E4B3}" type="presParOf" srcId="{AD250764-7B73-45BF-B8F6-8564C76E3A84}" destId="{663D53F9-A292-4BA4-9C92-2D93E12B5C18}" srcOrd="6" destOrd="0" presId="urn:microsoft.com/office/officeart/2008/layout/VerticalCurvedList"/>
    <dgm:cxn modelId="{E8CCFBA6-ED0C-42DF-ADCA-8465B1941796}" type="presParOf" srcId="{663D53F9-A292-4BA4-9C92-2D93E12B5C18}" destId="{F1F21BC1-BA55-4AF6-BE9B-7304199E721E}" srcOrd="0" destOrd="0" presId="urn:microsoft.com/office/officeart/2008/layout/VerticalCurvedList"/>
    <dgm:cxn modelId="{4CDB8B25-8B11-4905-A208-5EE7EFC07781}" type="presParOf" srcId="{AD250764-7B73-45BF-B8F6-8564C76E3A84}" destId="{90813B7B-B6AD-4771-845F-840FEA125ACB}" srcOrd="7" destOrd="0" presId="urn:microsoft.com/office/officeart/2008/layout/VerticalCurvedList"/>
    <dgm:cxn modelId="{2668B10A-F120-4045-A5DF-8761FD03D6C3}" type="presParOf" srcId="{AD250764-7B73-45BF-B8F6-8564C76E3A84}" destId="{BA9C3DB4-4C04-4A63-8C9B-CA7255DEDADA}" srcOrd="8" destOrd="0" presId="urn:microsoft.com/office/officeart/2008/layout/VerticalCurvedList"/>
    <dgm:cxn modelId="{5E8B918A-40B5-43B9-B8EC-488DD97A9836}" type="presParOf" srcId="{BA9C3DB4-4C04-4A63-8C9B-CA7255DEDADA}" destId="{53AF0DEC-FC32-4F79-B967-A59789629D68}" srcOrd="0" destOrd="0" presId="urn:microsoft.com/office/officeart/2008/layout/VerticalCurvedList"/>
    <dgm:cxn modelId="{2B2DAB3B-2964-49BA-A8F4-378E4CEBFAE1}" type="presParOf" srcId="{AD250764-7B73-45BF-B8F6-8564C76E3A84}" destId="{2307B606-0F72-4AFD-AE91-498ACE1C6557}" srcOrd="9" destOrd="0" presId="urn:microsoft.com/office/officeart/2008/layout/VerticalCurvedList"/>
    <dgm:cxn modelId="{71C3CA68-C5CB-4993-B893-F53D596E2351}" type="presParOf" srcId="{AD250764-7B73-45BF-B8F6-8564C76E3A84}" destId="{23146FC7-50C8-46EA-841B-C822C6209963}" srcOrd="10" destOrd="0" presId="urn:microsoft.com/office/officeart/2008/layout/VerticalCurvedList"/>
    <dgm:cxn modelId="{B2D36A88-86D8-4C79-8F18-F2FAD59722F0}" type="presParOf" srcId="{23146FC7-50C8-46EA-841B-C822C6209963}" destId="{74398ED4-447C-4031-B4CF-45747B7DBF4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F98ED-47F7-4E8F-AF68-BF38047290A9}">
      <dsp:nvSpPr>
        <dsp:cNvPr id="0" name=""/>
        <dsp:cNvSpPr/>
      </dsp:nvSpPr>
      <dsp:spPr>
        <a:xfrm>
          <a:off x="-5397131" y="-831462"/>
          <a:ext cx="6647363" cy="6647363"/>
        </a:xfrm>
        <a:prstGeom prst="blockArc">
          <a:avLst>
            <a:gd name="adj1" fmla="val 18900000"/>
            <a:gd name="adj2" fmla="val 2700000"/>
            <a:gd name="adj3" fmla="val 325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ECB7A5-490F-472B-89BE-6725FB683E8B}">
      <dsp:nvSpPr>
        <dsp:cNvPr id="0" name=""/>
        <dsp:cNvSpPr/>
      </dsp:nvSpPr>
      <dsp:spPr>
        <a:xfrm>
          <a:off x="651233" y="331780"/>
          <a:ext cx="7960256" cy="6174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0091" tIns="83820" rIns="83820" bIns="8382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kern="1200" dirty="0"/>
            <a:t>Кукольный театр</a:t>
          </a:r>
        </a:p>
      </dsp:txBody>
      <dsp:txXfrm>
        <a:off x="651233" y="331780"/>
        <a:ext cx="7960256" cy="617437"/>
      </dsp:txXfrm>
    </dsp:sp>
    <dsp:sp modelId="{9C7AF1A8-BE10-45C7-B4BB-222159F9D7FF}">
      <dsp:nvSpPr>
        <dsp:cNvPr id="0" name=""/>
        <dsp:cNvSpPr/>
      </dsp:nvSpPr>
      <dsp:spPr>
        <a:xfrm>
          <a:off x="-99670" y="0"/>
          <a:ext cx="1529253" cy="1118356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6000" r="-6000"/>
          </a:stretch>
        </a:blip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FD3A82-9FBC-4B1F-83CC-303CBF44DBCC}">
      <dsp:nvSpPr>
        <dsp:cNvPr id="0" name=""/>
        <dsp:cNvSpPr/>
      </dsp:nvSpPr>
      <dsp:spPr>
        <a:xfrm>
          <a:off x="1093671" y="1257640"/>
          <a:ext cx="7517818" cy="6174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0091" tIns="83820" rIns="83820" bIns="8382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kern="1200" dirty="0"/>
            <a:t>Настольный театр</a:t>
          </a:r>
        </a:p>
      </dsp:txBody>
      <dsp:txXfrm>
        <a:off x="1093671" y="1257640"/>
        <a:ext cx="7517818" cy="617437"/>
      </dsp:txXfrm>
    </dsp:sp>
    <dsp:sp modelId="{E1C02082-4EC0-4D42-838F-6C9BE145D9B0}">
      <dsp:nvSpPr>
        <dsp:cNvPr id="0" name=""/>
        <dsp:cNvSpPr/>
      </dsp:nvSpPr>
      <dsp:spPr>
        <a:xfrm>
          <a:off x="573024" y="883893"/>
          <a:ext cx="1480445" cy="1364930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16000" r="-16000"/>
          </a:stretch>
        </a:blip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93ED9A-86C8-460A-B1C2-C9FC8FF3C487}">
      <dsp:nvSpPr>
        <dsp:cNvPr id="0" name=""/>
        <dsp:cNvSpPr/>
      </dsp:nvSpPr>
      <dsp:spPr>
        <a:xfrm>
          <a:off x="1229464" y="2183500"/>
          <a:ext cx="7382025" cy="6174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0091" tIns="83820" rIns="83820" bIns="8382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kern="1200" dirty="0"/>
            <a:t>Драматизация</a:t>
          </a:r>
        </a:p>
      </dsp:txBody>
      <dsp:txXfrm>
        <a:off x="1229464" y="2183500"/>
        <a:ext cx="7382025" cy="617437"/>
      </dsp:txXfrm>
    </dsp:sp>
    <dsp:sp modelId="{F1F21BC1-BA55-4AF6-BE9B-7304199E721E}">
      <dsp:nvSpPr>
        <dsp:cNvPr id="0" name=""/>
        <dsp:cNvSpPr/>
      </dsp:nvSpPr>
      <dsp:spPr>
        <a:xfrm>
          <a:off x="1556532" y="1936463"/>
          <a:ext cx="1623976" cy="1176943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10000" r="-10000"/>
          </a:stretch>
        </a:blip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813B7B-B6AD-4771-845F-840FEA125ACB}">
      <dsp:nvSpPr>
        <dsp:cNvPr id="0" name=""/>
        <dsp:cNvSpPr/>
      </dsp:nvSpPr>
      <dsp:spPr>
        <a:xfrm>
          <a:off x="1093671" y="3109359"/>
          <a:ext cx="7517818" cy="6174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0091" tIns="83820" rIns="83820" bIns="8382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kern="1200" dirty="0"/>
            <a:t>Пальчиковый театр</a:t>
          </a:r>
        </a:p>
      </dsp:txBody>
      <dsp:txXfrm>
        <a:off x="1093671" y="3109359"/>
        <a:ext cx="7517818" cy="617437"/>
      </dsp:txXfrm>
    </dsp:sp>
    <dsp:sp modelId="{53AF0DEC-FC32-4F79-B967-A59789629D68}">
      <dsp:nvSpPr>
        <dsp:cNvPr id="0" name=""/>
        <dsp:cNvSpPr/>
      </dsp:nvSpPr>
      <dsp:spPr>
        <a:xfrm>
          <a:off x="577424" y="2660232"/>
          <a:ext cx="1388091" cy="1236287"/>
        </a:xfrm>
        <a:prstGeom prst="ellipse">
          <a:avLst/>
        </a:prstGeom>
        <a:blipFill rotWithShape="0">
          <a:blip xmlns:r="http://schemas.openxmlformats.org/officeDocument/2006/relationships" r:embed="rId4"/>
          <a:srcRect/>
          <a:stretch>
            <a:fillRect l="-21000" r="-21000"/>
          </a:stretch>
        </a:blip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07B606-0F72-4AFD-AE91-498ACE1C6557}">
      <dsp:nvSpPr>
        <dsp:cNvPr id="0" name=""/>
        <dsp:cNvSpPr/>
      </dsp:nvSpPr>
      <dsp:spPr>
        <a:xfrm>
          <a:off x="651233" y="4035219"/>
          <a:ext cx="7960256" cy="6174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0091" tIns="83820" rIns="83820" bIns="8382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kern="1200" dirty="0"/>
            <a:t>Музыкальные игры</a:t>
          </a:r>
        </a:p>
      </dsp:txBody>
      <dsp:txXfrm>
        <a:off x="651233" y="4035219"/>
        <a:ext cx="7960256" cy="617437"/>
      </dsp:txXfrm>
    </dsp:sp>
    <dsp:sp modelId="{74398ED4-447C-4031-B4CF-45747B7DBF44}">
      <dsp:nvSpPr>
        <dsp:cNvPr id="0" name=""/>
        <dsp:cNvSpPr/>
      </dsp:nvSpPr>
      <dsp:spPr>
        <a:xfrm>
          <a:off x="-116950" y="3913189"/>
          <a:ext cx="1536369" cy="1024729"/>
        </a:xfrm>
        <a:prstGeom prst="ellipse">
          <a:avLst/>
        </a:prstGeom>
        <a:blipFill rotWithShape="0">
          <a:blip xmlns:r="http://schemas.openxmlformats.org/officeDocument/2006/relationships" r:embed="rId5"/>
          <a:srcRect/>
          <a:stretch>
            <a:fillRect t="-6000" b="-6000"/>
          </a:stretch>
        </a:blip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264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276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58057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111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3790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1995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10/19/2019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8651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080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218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549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182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667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799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859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516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772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78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33FD37-87CC-4236-B255-50C6B9CE48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3600" y="622300"/>
            <a:ext cx="8712199" cy="32131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6"/>
                </a:solidFill>
              </a:rPr>
              <a:t>«Развитие творческих способностей посредством театральной деятельности»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94D388-4F24-442A-943C-50341D03D7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1800" y="4050833"/>
            <a:ext cx="3835399" cy="1953996"/>
          </a:xfrm>
        </p:spPr>
        <p:txBody>
          <a:bodyPr>
            <a:normAutofit fontScale="92500"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 Музыкальный руководитель:  </a:t>
            </a:r>
            <a:r>
              <a:rPr lang="ru-RU" sz="2800" b="1" dirty="0">
                <a:solidFill>
                  <a:srgbClr val="C00000"/>
                </a:solidFill>
              </a:rPr>
              <a:t>АБДУРАМАНОВА У. С</a:t>
            </a:r>
            <a:r>
              <a:rPr lang="ru-RU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МБДОУ детский сад комбинированного вида №5 « Берёзка»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6B14E5-B134-4F88-B108-BFE8A2545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666" y="4170734"/>
            <a:ext cx="3992562" cy="195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46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940FF-E8AF-452A-9746-EA5315BA7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/>
              <a:t>КУКОЛЬНЫЙ   ТЕТАР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F52D50A-F002-4848-8831-896555A68F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7611" y="1435100"/>
            <a:ext cx="3538613" cy="48133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11666A-5419-480C-B9B4-B72EBB8F2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8232" y="1435100"/>
            <a:ext cx="3539067" cy="53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522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940FF-E8AF-452A-9746-EA5315BA7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/>
              <a:t>КУКОЛЬНЫЙ   ТЕТАР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0684A84-5905-4CEC-8DF5-5E67AC61E2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5700" y="1556940"/>
            <a:ext cx="3336131" cy="500419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A36AA1-B473-4A3D-B17E-A3AFCE346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1609" y="1554403"/>
            <a:ext cx="3336131" cy="500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8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FF8DC-DF71-4F16-8F8C-F9B8D2246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4140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/>
              <a:t>СПЕКТАКЛИ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1B483D1-DF0A-402B-8B40-76B50D2331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7269" y="2160588"/>
            <a:ext cx="6377499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84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FF8DC-DF71-4F16-8F8C-F9B8D2246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954" y="518890"/>
            <a:ext cx="8596668" cy="104140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/>
              <a:t>«ОСЕННЯЯ СКАЗКА»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45CD7F0-1BB9-4BCA-A7CF-EB64DDE0BB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6234" y="2912490"/>
            <a:ext cx="3399631" cy="339963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E9E858-7D24-48E9-820A-83C75AED1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257" y="1560290"/>
            <a:ext cx="3120847" cy="29515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CDE8C1-37C6-4315-A083-EC0A3A8ED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5496" y="2973299"/>
            <a:ext cx="3278014" cy="327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8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FF8DC-DF71-4F16-8F8C-F9B8D2246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4140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/>
              <a:t>«ОСЕННЯЯ СКАЗКА»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774AA0-E2F6-498C-8133-FAF16CFE5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1" y="1651000"/>
            <a:ext cx="4379912" cy="43799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36FE7A9-93F4-4CB4-9714-2C3751523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25600"/>
            <a:ext cx="3783013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0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FF8DC-DF71-4F16-8F8C-F9B8D2246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4140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/>
              <a:t>«ОСЕННЯЯ СКАЗКА»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99511D0B-FD29-4418-AF68-5B1D9B463A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5501" y="1893094"/>
            <a:ext cx="3556000" cy="3556000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94BF01-5C4F-4C92-A873-926F7E480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8949" y="2065336"/>
            <a:ext cx="3383758" cy="338375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067725-1734-45D7-AF34-B2C3D7310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987" y="2338387"/>
            <a:ext cx="3110707" cy="311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7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FF8DC-DF71-4F16-8F8C-F9B8D2246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" y="340374"/>
            <a:ext cx="9279466" cy="104140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/>
              <a:t>ДВЕНАДЦАТЬ МЕСЯЦЕВ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30DD47-53AB-409C-9BE2-124934AD2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51" y="3023920"/>
            <a:ext cx="5067300" cy="33768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AAEADB-2F6E-4F4C-BA82-6757363BA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300" y="1477024"/>
            <a:ext cx="3176855" cy="21170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F86001-8FAF-45E4-9929-618472DE3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749" y="3784600"/>
            <a:ext cx="4364155" cy="29083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1CFFF1E-868D-4D2F-850E-C129D98368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5000" y="1235980"/>
            <a:ext cx="3424349" cy="227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9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007793-C736-439E-B396-168B18446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6680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/>
              <a:t>ДРАМАТИЗАЦИИ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4B092DB-D9EB-44C7-A5DE-572F367D41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5100" y="1771650"/>
            <a:ext cx="3289299" cy="43887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22EEB5-3BBB-43DB-A4D7-B42C88C4B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093" y="1771650"/>
            <a:ext cx="328930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4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3677CB-0FE1-4178-99E1-9B301E1C1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271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МУЗЫКАЛЬНЫЕ ИГРЫ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C91A7F7-6CE3-4047-A810-507F94A97A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0901" y="1694313"/>
            <a:ext cx="6303234" cy="455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3677CB-0FE1-4178-99E1-9B301E1C1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271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МУЗЫКАЛЬНЫЕ ИГРЫ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D50394F-0CEC-46F2-BD52-FD19485DBF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5607" y="2160588"/>
            <a:ext cx="2587624" cy="38814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714101-473E-4578-BAF8-907376DE8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0" y="1371600"/>
            <a:ext cx="3054350" cy="45815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AB516D-19C4-4A7E-8AF4-493F39246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8208" y="1195387"/>
            <a:ext cx="3471587" cy="52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94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462FFB7-6E09-41DA-8526-BD927A6DC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168401"/>
            <a:ext cx="8596668" cy="4872962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«</a:t>
            </a:r>
            <a:r>
              <a:rPr lang="ru-RU" sz="3600" b="1" dirty="0"/>
              <a:t>Театр- это волшебный мир. Он дает уроки красоты, морали и нравственности. А чем они богаче, тем успешнее идет развитие духовного мира детей..» </a:t>
            </a:r>
            <a:endParaRPr lang="ru-RU" sz="3200" b="1" dirty="0"/>
          </a:p>
          <a:p>
            <a:pPr marL="0" indent="0" algn="ctr">
              <a:buNone/>
            </a:pPr>
            <a:r>
              <a:rPr lang="ru-RU" sz="3200" dirty="0"/>
              <a:t>                                 </a:t>
            </a:r>
          </a:p>
          <a:p>
            <a:pPr marL="0" indent="0" algn="ctr">
              <a:buNone/>
            </a:pPr>
            <a:r>
              <a:rPr lang="ru-RU" sz="3200" dirty="0"/>
              <a:t>                     </a:t>
            </a:r>
            <a:r>
              <a:rPr lang="ru-RU" sz="3200" b="1" i="1" dirty="0"/>
              <a:t>Б.М. Теплов</a:t>
            </a:r>
          </a:p>
        </p:txBody>
      </p:sp>
    </p:spTree>
    <p:extLst>
      <p:ext uri="{BB962C8B-B14F-4D97-AF65-F5344CB8AC3E}">
        <p14:creationId xmlns:p14="http://schemas.microsoft.com/office/powerpoint/2010/main" val="356323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2CE5E0-34C6-45D1-B795-A49CFDF34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144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ЗАКЛЮЧЕНИЕ: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AFAF79-29DC-4AF9-8EA9-76AD17325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235" y="1690689"/>
            <a:ext cx="8034866" cy="388077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sz="2800" dirty="0">
                <a:solidFill>
                  <a:schemeClr val="tx1"/>
                </a:solidFill>
              </a:rPr>
              <a:t>Участие взрослых в играх и спектаклях, заинтересованность родителей, совместное изготовление красивых костюмов и декораций сплачивает дошколят и развивает их творческий потенциал.</a:t>
            </a:r>
          </a:p>
        </p:txBody>
      </p:sp>
    </p:spTree>
    <p:extLst>
      <p:ext uri="{BB962C8B-B14F-4D97-AF65-F5344CB8AC3E}">
        <p14:creationId xmlns:p14="http://schemas.microsoft.com/office/powerpoint/2010/main" val="3033832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2CE5E0-34C6-45D1-B795-A49CFDF34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144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ЗАКЛЮЧЕНИЕ: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9EA9D1-2FD2-49C9-8F57-268CC327E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7603" y="1720893"/>
            <a:ext cx="5174363" cy="3880772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15C6CA50-33A2-4167-B4F4-EF3B908125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54171" y="1720893"/>
            <a:ext cx="5041829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54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EDFF8-97FC-4556-9A69-BB63A9A98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СПАСИБО ЗА ВНИМАНИЕ!</a:t>
            </a:r>
            <a:br>
              <a:rPr lang="ru-RU" b="1" dirty="0"/>
            </a:br>
            <a:r>
              <a:rPr lang="ru-RU" b="1" dirty="0"/>
              <a:t>ДО СВИДАНИЯ!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A845908D-5A7D-4C55-A385-BB4479BFD6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6800" y="2343248"/>
            <a:ext cx="4861719" cy="3646289"/>
          </a:xfrm>
        </p:spPr>
      </p:pic>
    </p:spTree>
    <p:extLst>
      <p:ext uri="{BB962C8B-B14F-4D97-AF65-F5344CB8AC3E}">
        <p14:creationId xmlns:p14="http://schemas.microsoft.com/office/powerpoint/2010/main" val="323709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3C9128-9531-4646-9BD4-6D4F22190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39800"/>
          </a:xfrm>
        </p:spPr>
        <p:txBody>
          <a:bodyPr/>
          <a:lstStyle/>
          <a:p>
            <a:pPr algn="ctr"/>
            <a:r>
              <a:rPr lang="ru-RU" b="1" dirty="0"/>
              <a:t>ЦЕЛЬ: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613A734F-0CBC-4ACA-8D22-4F50B9DC8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chemeClr val="tx1"/>
                </a:solidFill>
              </a:rPr>
              <a:t>Всесторонне развитие личности, развитие творческой самостоятельности,  эстетического вкуса в передаче образов</a:t>
            </a:r>
          </a:p>
        </p:txBody>
      </p:sp>
    </p:spTree>
    <p:extLst>
      <p:ext uri="{BB962C8B-B14F-4D97-AF65-F5344CB8AC3E}">
        <p14:creationId xmlns:p14="http://schemas.microsoft.com/office/powerpoint/2010/main" val="4169491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3C9128-9531-4646-9BD4-6D4F22190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66800"/>
          </a:xfrm>
        </p:spPr>
        <p:txBody>
          <a:bodyPr/>
          <a:lstStyle/>
          <a:p>
            <a:pPr algn="ctr"/>
            <a:r>
              <a:rPr lang="ru-RU" b="1" dirty="0"/>
              <a:t>ЗАДАЧИ: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613A734F-0CBC-4ACA-8D22-4F50B9DC8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200" dirty="0"/>
              <a:t>Развитие навыков исполнительской деятельности и речи.</a:t>
            </a:r>
          </a:p>
          <a:p>
            <a:r>
              <a:rPr lang="ru-RU" sz="3200" dirty="0"/>
              <a:t>Развитие социально - эмоциональной сферы детей.</a:t>
            </a:r>
          </a:p>
          <a:p>
            <a:r>
              <a:rPr lang="ru-RU" sz="3200" dirty="0"/>
              <a:t>Создание творческой атмосферы.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865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3C9128-9531-4646-9BD4-6D4F22190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65200"/>
          </a:xfrm>
        </p:spPr>
        <p:txBody>
          <a:bodyPr/>
          <a:lstStyle/>
          <a:p>
            <a:pPr algn="ctr"/>
            <a:r>
              <a:rPr lang="ru-RU" b="1" dirty="0"/>
              <a:t>АКТУАЛЬНОСТЬ: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613A734F-0CBC-4ACA-8D22-4F50B9DC8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Театрализованная деятельность позволяет решить многие педагогические задачи, касающиеся формирования выразительности речи ребёнка, интеллектуального и художественно – эстетического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1040041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3C9128-9531-4646-9BD4-6D4F22190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65200"/>
          </a:xfrm>
        </p:spPr>
        <p:txBody>
          <a:bodyPr/>
          <a:lstStyle/>
          <a:p>
            <a:pPr algn="ctr"/>
            <a:r>
              <a:rPr lang="ru-RU" b="1" dirty="0"/>
              <a:t>АКТУАЛЬНОСТЬ: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613A734F-0CBC-4ACA-8D22-4F50B9DC8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63701"/>
            <a:ext cx="6968066" cy="4377662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Участвуя в театрализованных играх, дети становятся участниками разных событий из жизни людей, животных, растений, что даёт им глубже познавать окружающий мир.</a:t>
            </a:r>
          </a:p>
          <a:p>
            <a:pPr algn="ctr"/>
            <a:r>
              <a:rPr lang="ru-RU" sz="2800" dirty="0">
                <a:solidFill>
                  <a:schemeClr val="tx1"/>
                </a:solidFill>
              </a:rPr>
              <a:t>Театрализованная деятельность прививает ребёнку устойчивый интерес к родной культуре: литературе, театру и т.д.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429818-CA0A-44F0-B186-284E689DD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5400" y="1663701"/>
            <a:ext cx="3884007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6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329FFB-ED02-41E9-857C-4808F2B5B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65200"/>
          </a:xfrm>
        </p:spPr>
        <p:txBody>
          <a:bodyPr/>
          <a:lstStyle/>
          <a:p>
            <a:pPr algn="ctr"/>
            <a:r>
              <a:rPr lang="ru-RU" b="1" dirty="0"/>
              <a:t>УПРАЖНЕНИЯ: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63810D-4980-4824-8A55-AD36CDDBB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334" y="1574800"/>
            <a:ext cx="7869766" cy="3880773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На развитие внимания: «Поймай хлопок», «Повтори  - не ошибись» и другие.</a:t>
            </a:r>
          </a:p>
          <a:p>
            <a:r>
              <a:rPr lang="ru-RU" sz="2800" dirty="0">
                <a:solidFill>
                  <a:schemeClr val="tx1"/>
                </a:solidFill>
              </a:rPr>
              <a:t>На развитие памяти: « Повтори ритм», </a:t>
            </a:r>
          </a:p>
          <a:p>
            <a:pPr marL="0" indent="0">
              <a:buNone/>
            </a:pPr>
            <a:r>
              <a:rPr lang="ru-RU" sz="2800" dirty="0">
                <a:solidFill>
                  <a:schemeClr val="tx1"/>
                </a:solidFill>
              </a:rPr>
              <a:t>   « Запомни движения» и другие.</a:t>
            </a:r>
          </a:p>
          <a:p>
            <a:r>
              <a:rPr lang="ru-RU" sz="2800" dirty="0">
                <a:solidFill>
                  <a:schemeClr val="tx1"/>
                </a:solidFill>
              </a:rPr>
              <a:t>Этюды: на расслабление мышц, на выразительность жеста и т.п.</a:t>
            </a:r>
          </a:p>
        </p:txBody>
      </p:sp>
    </p:spTree>
    <p:extLst>
      <p:ext uri="{BB962C8B-B14F-4D97-AF65-F5344CB8AC3E}">
        <p14:creationId xmlns:p14="http://schemas.microsoft.com/office/powerpoint/2010/main" val="2275942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E564D9-504B-48A7-8D80-453974F3B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1234" y="533400"/>
            <a:ext cx="8596668" cy="1320800"/>
          </a:xfrm>
        </p:spPr>
        <p:txBody>
          <a:bodyPr/>
          <a:lstStyle/>
          <a:p>
            <a:pPr algn="ctr"/>
            <a:r>
              <a:rPr lang="ru-RU" b="1" dirty="0"/>
              <a:t>ВИДЫ ТЕАТРАЛЬНОЙ ДЕЯТЕЛЬНОСТИ: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8B135F39-DDFC-4408-B699-62986B7201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9748429"/>
              </p:ext>
            </p:extLst>
          </p:nvPr>
        </p:nvGraphicFramePr>
        <p:xfrm>
          <a:off x="1503363" y="1539081"/>
          <a:ext cx="8494539" cy="4937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4340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6F5726-4222-4562-9A0D-26295B072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003300"/>
            <a:ext cx="9342966" cy="24257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ru-RU" b="1" dirty="0"/>
              <a:t>МУЗЫКАЛЬНО – ТЕАРАЛИЗОВАННАЯ ДЕЯТЕЛЬНОСТЬ В НАШЕМ ДЕТСКОМ САДУ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B2BEAC-7B2A-4959-BAEB-B3BB1D6F0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200" y="3012344"/>
            <a:ext cx="4176419" cy="333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10041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Красный и оранжевый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85</TotalTime>
  <Words>291</Words>
  <Application>Microsoft Office PowerPoint</Application>
  <PresentationFormat>Широкоэкранный</PresentationFormat>
  <Paragraphs>43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Trebuchet MS</vt:lpstr>
      <vt:lpstr>Wingdings 3</vt:lpstr>
      <vt:lpstr>Аспект</vt:lpstr>
      <vt:lpstr>«Развитие творческих способностей посредством театральной деятельности»</vt:lpstr>
      <vt:lpstr>Презентация PowerPoint</vt:lpstr>
      <vt:lpstr>ЦЕЛЬ:</vt:lpstr>
      <vt:lpstr>ЗАДАЧИ:</vt:lpstr>
      <vt:lpstr>АКТУАЛЬНОСТЬ:</vt:lpstr>
      <vt:lpstr>АКТУАЛЬНОСТЬ:</vt:lpstr>
      <vt:lpstr>УПРАЖНЕНИЯ:</vt:lpstr>
      <vt:lpstr>ВИДЫ ТЕАТРАЛЬНОЙ ДЕЯТЕЛЬНОСТИ:</vt:lpstr>
      <vt:lpstr>МУЗЫКАЛЬНО – ТЕАРАЛИЗОВАННАЯ ДЕЯТЕЛЬНОСТЬ В НАШЕМ ДЕТСКОМ САДУ</vt:lpstr>
      <vt:lpstr>КУКОЛЬНЫЙ   ТЕТАР</vt:lpstr>
      <vt:lpstr>КУКОЛЬНЫЙ   ТЕТАР</vt:lpstr>
      <vt:lpstr>СПЕКТАКЛИ</vt:lpstr>
      <vt:lpstr>«ОСЕННЯЯ СКАЗКА»</vt:lpstr>
      <vt:lpstr>«ОСЕННЯЯ СКАЗКА»</vt:lpstr>
      <vt:lpstr>«ОСЕННЯЯ СКАЗКА»</vt:lpstr>
      <vt:lpstr>ДВЕНАДЦАТЬ МЕСЯЦЕВ</vt:lpstr>
      <vt:lpstr>ДРАМАТИЗАЦИИ</vt:lpstr>
      <vt:lpstr>МУЗЫКАЛЬНЫЕ ИГРЫ</vt:lpstr>
      <vt:lpstr>МУЗЫКАЛЬНЫЕ ИГРЫ</vt:lpstr>
      <vt:lpstr>ЗАКЛЮЧЕНИЕ:</vt:lpstr>
      <vt:lpstr>ЗАКЛЮЧЕНИЕ:</vt:lpstr>
      <vt:lpstr>СПАСИБО ЗА ВНИМАНИЕ! ДО СВИДАНИЯ!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«Развитие творческих способностей посредством театральной деятельности»</dc:title>
  <dc:creator>МиК</dc:creator>
  <cp:lastModifiedBy>МиК</cp:lastModifiedBy>
  <cp:revision>33</cp:revision>
  <dcterms:created xsi:type="dcterms:W3CDTF">2019-10-10T18:36:41Z</dcterms:created>
  <dcterms:modified xsi:type="dcterms:W3CDTF">2019-10-19T11:58:12Z</dcterms:modified>
</cp:coreProperties>
</file>