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59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15.09.2016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Интерактивная игра для учащихся </a:t>
            </a:r>
            <a:br>
              <a:rPr lang="ru-RU" sz="2800" b="1" dirty="0" smtClean="0"/>
            </a:br>
            <a:r>
              <a:rPr lang="ru-RU" sz="2800" b="1" dirty="0" smtClean="0"/>
              <a:t>8 классов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«В мире профессий».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5" name="Picture 4" descr="C:\Documents and Settings\Tyana\Рабочий стол\fileR7py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2060848"/>
            <a:ext cx="432117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364088" y="4279220"/>
            <a:ext cx="3707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</a:t>
            </a:r>
          </a:p>
          <a:p>
            <a:r>
              <a:rPr lang="ru-RU" dirty="0" smtClean="0"/>
              <a:t>педагог-психолог</a:t>
            </a:r>
          </a:p>
          <a:p>
            <a:r>
              <a:rPr lang="ru-RU" dirty="0" smtClean="0"/>
              <a:t> МКОУ «БСОШ №1»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г.Бахчисарай</a:t>
            </a:r>
            <a:r>
              <a:rPr lang="ru-RU" dirty="0" smtClean="0"/>
              <a:t> республики Крым</a:t>
            </a:r>
          </a:p>
          <a:p>
            <a:r>
              <a:rPr lang="ru-RU" dirty="0" smtClean="0"/>
              <a:t>Куринная Елена Александровна.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1143000"/>
          </a:xfrm>
        </p:spPr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3714776" cy="4846320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smtClean="0"/>
              <a:t> Каждая команда презентует 3 профессии, описав их именами существительными или прилагательными. </a:t>
            </a:r>
          </a:p>
          <a:p>
            <a:pPr lvl="0"/>
            <a:r>
              <a:rPr lang="ru-RU" dirty="0" smtClean="0"/>
              <a:t>Остальные команды должны угадать профессию.</a:t>
            </a:r>
          </a:p>
          <a:p>
            <a:pPr lvl="0"/>
            <a:r>
              <a:rPr lang="ru-RU" dirty="0" smtClean="0"/>
              <a:t>За каждый правильный ответ – 1 балл.</a:t>
            </a:r>
          </a:p>
          <a:p>
            <a:endParaRPr lang="ru-RU" dirty="0"/>
          </a:p>
        </p:txBody>
      </p:sp>
      <p:pic>
        <p:nvPicPr>
          <p:cNvPr id="5" name="Рисунок 4" descr="301451_w640_h640_bezymyannyj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1628775"/>
            <a:ext cx="3887787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игру !</a:t>
            </a:r>
            <a:endParaRPr lang="ru-RU" dirty="0"/>
          </a:p>
        </p:txBody>
      </p:sp>
      <p:pic>
        <p:nvPicPr>
          <p:cNvPr id="3277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28700" y="1747044"/>
            <a:ext cx="6096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143668"/>
          </a:xfrm>
        </p:spPr>
        <p:txBody>
          <a:bodyPr>
            <a:normAutofit/>
          </a:bodyPr>
          <a:lstStyle/>
          <a:p>
            <a:r>
              <a:rPr lang="ru-RU" b="1" dirty="0" smtClean="0"/>
              <a:t>Цель. </a:t>
            </a:r>
            <a:r>
              <a:rPr lang="ru-RU" dirty="0" smtClean="0"/>
              <a:t>Расширить знания о многообразии профессий, способствовать развитию целенаправленного профессионального выбора.</a:t>
            </a:r>
          </a:p>
          <a:p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r>
              <a:rPr lang="ru-RU" b="1" dirty="0" smtClean="0"/>
              <a:t>Эпиграф .</a:t>
            </a:r>
            <a:endParaRPr lang="ru-RU" dirty="0" smtClean="0"/>
          </a:p>
          <a:p>
            <a:pPr>
              <a:buFontTx/>
              <a:buNone/>
            </a:pPr>
            <a:r>
              <a:rPr lang="ru-RU" dirty="0" smtClean="0"/>
              <a:t>«Найти свою дорогу, узнать своё место – в</a:t>
            </a:r>
          </a:p>
          <a:p>
            <a:pPr>
              <a:buFontTx/>
              <a:buNone/>
            </a:pPr>
            <a:r>
              <a:rPr lang="ru-RU" dirty="0" smtClean="0"/>
              <a:t>           этом всё для человека, это для него значит</a:t>
            </a:r>
          </a:p>
          <a:p>
            <a:pPr>
              <a:buFontTx/>
              <a:buNone/>
            </a:pPr>
            <a:r>
              <a:rPr lang="ru-RU" dirty="0" smtClean="0"/>
              <a:t>                             сделаться самим собой»</a:t>
            </a:r>
          </a:p>
          <a:p>
            <a:pPr>
              <a:buFontTx/>
              <a:buNone/>
            </a:pPr>
            <a:r>
              <a:rPr lang="ru-RU" dirty="0" smtClean="0"/>
              <a:t>                                                 </a:t>
            </a:r>
          </a:p>
          <a:p>
            <a:pPr>
              <a:buFontTx/>
              <a:buNone/>
            </a:pPr>
            <a:r>
              <a:rPr lang="ru-RU" dirty="0" smtClean="0"/>
              <a:t>                                                  В. Г. Белинский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Ход игры.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Представление команд.</a:t>
            </a:r>
          </a:p>
          <a:p>
            <a:pPr lvl="0"/>
            <a:r>
              <a:rPr lang="ru-RU" dirty="0" smtClean="0"/>
              <a:t>Защита плакатов.</a:t>
            </a:r>
          </a:p>
          <a:p>
            <a:pPr lvl="0"/>
            <a:r>
              <a:rPr lang="ru-RU" dirty="0" smtClean="0"/>
              <a:t>Конкурсы.</a:t>
            </a:r>
          </a:p>
          <a:p>
            <a:r>
              <a:rPr lang="ru-RU" dirty="0" smtClean="0"/>
              <a:t>Подведение итогов.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00042"/>
            <a:ext cx="171451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643446"/>
            <a:ext cx="2409837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4500570"/>
            <a:ext cx="150019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2714620"/>
            <a:ext cx="15811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0430" y="4929198"/>
            <a:ext cx="157163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1 конкурс.</a:t>
            </a:r>
            <a:br>
              <a:rPr lang="ru-RU" dirty="0" smtClean="0"/>
            </a:br>
            <a:r>
              <a:rPr lang="ru-RU" dirty="0" smtClean="0"/>
              <a:t>Игра «Аукцион».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Предметы труда:</a:t>
            </a:r>
          </a:p>
          <a:p>
            <a:r>
              <a:rPr lang="ru-RU" dirty="0" smtClean="0"/>
              <a:t> животный и растительный мир;</a:t>
            </a:r>
          </a:p>
          <a:p>
            <a:r>
              <a:rPr lang="ru-RU" dirty="0" smtClean="0"/>
              <a:t> схемы, знаки, устная и письменная речь, цифры, ноты.</a:t>
            </a:r>
          </a:p>
          <a:p>
            <a:r>
              <a:rPr lang="ru-RU" dirty="0" smtClean="0"/>
              <a:t> химические и физические символы.; изобразительная, музыкальная, актерская деятельность.</a:t>
            </a:r>
          </a:p>
          <a:p>
            <a:r>
              <a:rPr lang="ru-RU" dirty="0" smtClean="0"/>
              <a:t> техника.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2 конкурс.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7239000" cy="4846320"/>
          </a:xfrm>
        </p:spPr>
        <p:txBody>
          <a:bodyPr/>
          <a:lstStyle/>
          <a:p>
            <a:r>
              <a:rPr lang="ru-RU" dirty="0" smtClean="0"/>
              <a:t>Игра «Нарисуй свой профессиональный портрет». </a:t>
            </a:r>
          </a:p>
          <a:p>
            <a:pPr>
              <a:buNone/>
            </a:pPr>
            <a:r>
              <a:rPr lang="ru-RU" dirty="0" smtClean="0"/>
              <a:t> По одному участнику из команды рисуют с закрытыми глазами  портрет на тему «Кем я хочу быть».</a:t>
            </a:r>
            <a:endParaRPr lang="ru-RU" dirty="0"/>
          </a:p>
        </p:txBody>
      </p:sp>
      <p:pic>
        <p:nvPicPr>
          <p:cNvPr id="4" name="Picture 5" descr="C:\Documents and Settings\Tyana\Рабочий стол\127832281128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3284538"/>
            <a:ext cx="4786313" cy="293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3 конкурс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Игра «Кто больше».</a:t>
            </a:r>
          </a:p>
          <a:p>
            <a:pPr>
              <a:buNone/>
            </a:pPr>
            <a:r>
              <a:rPr lang="ru-RU" dirty="0" smtClean="0"/>
              <a:t>   За три минуты написать как можно больше профессий на букву </a:t>
            </a:r>
          </a:p>
          <a:p>
            <a:pPr>
              <a:buNone/>
            </a:pPr>
            <a:r>
              <a:rPr lang="ru-RU" dirty="0" smtClean="0"/>
              <a:t>   1 команда  на букву «П»,</a:t>
            </a:r>
          </a:p>
          <a:p>
            <a:pPr>
              <a:buNone/>
            </a:pPr>
            <a:r>
              <a:rPr lang="ru-RU" dirty="0" smtClean="0"/>
              <a:t>    2 команда на букву «С»,</a:t>
            </a:r>
          </a:p>
          <a:p>
            <a:pPr>
              <a:buNone/>
            </a:pPr>
            <a:r>
              <a:rPr lang="ru-RU" dirty="0" smtClean="0"/>
              <a:t>    3 команда на букву «К».</a:t>
            </a:r>
          </a:p>
          <a:p>
            <a:pPr>
              <a:buNone/>
            </a:pPr>
            <a:r>
              <a:rPr lang="ru-RU" dirty="0" smtClean="0"/>
              <a:t>  Выигрывает та команда, которая назовет больше профессий.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571480"/>
            <a:ext cx="1562103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5214950"/>
            <a:ext cx="153352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4 конкурс.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7239000" cy="484632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Игра «Шифр».</a:t>
            </a:r>
          </a:p>
          <a:p>
            <a:r>
              <a:rPr lang="ru-RU" sz="2000" dirty="0" smtClean="0"/>
              <a:t>А-5, Б-9, В-3,Г-0,Д-7, Е-6, Ж-1, З-55, И-77, Й-11, К-17, Л-2, М-4,Н-8, О-10, П-15, Р-14, С-12, Т-20,У-13, Ф-16, Х-22, Ц-18, Ш-19, Щ-25, Ю-24, Я-26, Ь-36.</a:t>
            </a:r>
          </a:p>
          <a:p>
            <a:r>
              <a:rPr lang="ru-RU" sz="2000" dirty="0" smtClean="0"/>
              <a:t>Задание.</a:t>
            </a:r>
          </a:p>
          <a:p>
            <a:pPr>
              <a:buNone/>
            </a:pPr>
            <a:r>
              <a:rPr lang="ru-RU" sz="2000" dirty="0" smtClean="0"/>
              <a:t>1 команда: 16.10.20.10.0.14.5.16.</a:t>
            </a:r>
          </a:p>
          <a:p>
            <a:pPr>
              <a:buNone/>
            </a:pPr>
            <a:r>
              <a:rPr lang="ru-RU" sz="2000" dirty="0" smtClean="0"/>
              <a:t>                   22.77.14.13.14.0.</a:t>
            </a:r>
          </a:p>
          <a:p>
            <a:pPr>
              <a:buNone/>
            </a:pPr>
            <a:r>
              <a:rPr lang="ru-RU" sz="2000" dirty="0" smtClean="0"/>
              <a:t>                  5.7.3.10.17.5.20.</a:t>
            </a:r>
          </a:p>
          <a:p>
            <a:pPr>
              <a:buNone/>
            </a:pPr>
            <a:r>
              <a:rPr lang="ru-RU" sz="2000" dirty="0" smtClean="0"/>
              <a:t>2 команда: 2.10.0.10.15.6.7.</a:t>
            </a:r>
          </a:p>
          <a:p>
            <a:pPr>
              <a:buNone/>
            </a:pPr>
            <a:r>
              <a:rPr lang="ru-RU" sz="2000" dirty="0" smtClean="0"/>
              <a:t>                  1.13.14.8.5.2.77.12.20.</a:t>
            </a:r>
          </a:p>
          <a:p>
            <a:pPr>
              <a:buNone/>
            </a:pPr>
            <a:r>
              <a:rPr lang="ru-RU" sz="2000" dirty="0" smtClean="0"/>
              <a:t>                   24.3.6.2.77.14.</a:t>
            </a:r>
          </a:p>
          <a:p>
            <a:pPr>
              <a:buNone/>
            </a:pPr>
            <a:r>
              <a:rPr lang="ru-RU" sz="2000" dirty="0" smtClean="0"/>
              <a:t>3 команда: 9.77.9.2.77.10.20.6.17.5.14.36.</a:t>
            </a:r>
          </a:p>
          <a:p>
            <a:pPr>
              <a:buNone/>
            </a:pPr>
            <a:r>
              <a:rPr lang="ru-RU" sz="2000" dirty="0" smtClean="0"/>
              <a:t>                  12.2.6.12.5.14.36.</a:t>
            </a:r>
          </a:p>
          <a:p>
            <a:pPr>
              <a:buNone/>
            </a:pPr>
            <a:r>
              <a:rPr lang="ru-RU" sz="2000" dirty="0" smtClean="0"/>
              <a:t>                  15.6.17.5.14.36.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72390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5 конкурс. Конкурс капитанов.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Игра «Самая, самая профессия». </a:t>
            </a:r>
          </a:p>
          <a:p>
            <a:pPr>
              <a:buNone/>
            </a:pPr>
            <a:r>
              <a:rPr lang="ru-RU" dirty="0" smtClean="0"/>
              <a:t>Необычные характеристики профессий:</a:t>
            </a:r>
          </a:p>
          <a:p>
            <a:pPr>
              <a:buNone/>
            </a:pPr>
            <a:r>
              <a:rPr lang="ru-RU" dirty="0" smtClean="0"/>
              <a:t>  -Самая зеленая профессия,</a:t>
            </a:r>
          </a:p>
          <a:p>
            <a:pPr>
              <a:buNone/>
            </a:pPr>
            <a:r>
              <a:rPr lang="ru-RU" dirty="0" smtClean="0"/>
              <a:t>  - самая денежная профессия, </a:t>
            </a:r>
          </a:p>
          <a:p>
            <a:pPr>
              <a:buNone/>
            </a:pPr>
            <a:r>
              <a:rPr lang="ru-RU" dirty="0" smtClean="0"/>
              <a:t>  - самая сладкая профессия,</a:t>
            </a:r>
          </a:p>
          <a:p>
            <a:pPr>
              <a:buNone/>
            </a:pPr>
            <a:r>
              <a:rPr lang="ru-RU" dirty="0" smtClean="0"/>
              <a:t>  - самая серьезная профессия,</a:t>
            </a:r>
          </a:p>
          <a:p>
            <a:pPr>
              <a:buNone/>
            </a:pPr>
            <a:r>
              <a:rPr lang="ru-RU" dirty="0" smtClean="0"/>
              <a:t>  - самая смешная профессия,</a:t>
            </a:r>
          </a:p>
          <a:p>
            <a:pPr>
              <a:buNone/>
            </a:pPr>
            <a:r>
              <a:rPr lang="ru-RU" dirty="0" smtClean="0"/>
              <a:t>  - самая тихая профессия, </a:t>
            </a:r>
          </a:p>
          <a:p>
            <a:pPr>
              <a:buNone/>
            </a:pPr>
            <a:r>
              <a:rPr lang="ru-RU" dirty="0" smtClean="0"/>
              <a:t>  - самая глубокая профессия,</a:t>
            </a:r>
          </a:p>
          <a:p>
            <a:pPr>
              <a:buNone/>
            </a:pPr>
            <a:r>
              <a:rPr lang="ru-RU" dirty="0" smtClean="0"/>
              <a:t>  - самая высокая профессия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6 конкурс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Игра «Отгадай загадку»</a:t>
            </a:r>
          </a:p>
          <a:p>
            <a:r>
              <a:rPr lang="ru-RU" dirty="0" smtClean="0"/>
              <a:t>Капитаны команд загадывают загадки о профессиях.</a:t>
            </a:r>
          </a:p>
          <a:p>
            <a:r>
              <a:rPr lang="ru-RU" dirty="0" smtClean="0"/>
              <a:t> Команды отгадывают. </a:t>
            </a:r>
          </a:p>
          <a:p>
            <a:r>
              <a:rPr lang="ru-RU" dirty="0" smtClean="0"/>
              <a:t>За каждый правильный ответ – 1 балл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140</TotalTime>
  <Words>420</Words>
  <Application>Microsoft Office PowerPoint</Application>
  <PresentationFormat>Экран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Интерактивная игра для учащихся  8 классов «В мире профессий». </vt:lpstr>
      <vt:lpstr>Презентация PowerPoint</vt:lpstr>
      <vt:lpstr>                 Ход игры. </vt:lpstr>
      <vt:lpstr>1 конкурс. Игра «Аукцион».</vt:lpstr>
      <vt:lpstr>2 конкурс. </vt:lpstr>
      <vt:lpstr>3 конкурс </vt:lpstr>
      <vt:lpstr>4 конкурс. </vt:lpstr>
      <vt:lpstr>5 конкурс. Конкурс капитанов. </vt:lpstr>
      <vt:lpstr>6 конкурс</vt:lpstr>
      <vt:lpstr>Домашнее задание</vt:lpstr>
      <vt:lpstr>Спасибо за игру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Психолог</cp:lastModifiedBy>
  <cp:revision>22</cp:revision>
  <dcterms:modified xsi:type="dcterms:W3CDTF">2016-09-15T11:30:04Z</dcterms:modified>
</cp:coreProperties>
</file>