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6" r:id="rId6"/>
    <p:sldId id="257" r:id="rId7"/>
    <p:sldId id="258" r:id="rId8"/>
    <p:sldId id="259" r:id="rId9"/>
    <p:sldId id="260" r:id="rId10"/>
    <p:sldId id="281" r:id="rId11"/>
    <p:sldId id="286" r:id="rId12"/>
    <p:sldId id="282" r:id="rId13"/>
    <p:sldId id="279" r:id="rId14"/>
    <p:sldId id="278" r:id="rId15"/>
    <p:sldId id="304" r:id="rId16"/>
    <p:sldId id="306" r:id="rId17"/>
    <p:sldId id="308" r:id="rId18"/>
    <p:sldId id="310" r:id="rId19"/>
    <p:sldId id="311" r:id="rId20"/>
    <p:sldId id="290" r:id="rId21"/>
    <p:sldId id="292" r:id="rId22"/>
    <p:sldId id="313" r:id="rId23"/>
    <p:sldId id="303" r:id="rId24"/>
    <p:sldId id="297" r:id="rId25"/>
    <p:sldId id="301" r:id="rId26"/>
    <p:sldId id="316" r:id="rId27"/>
    <p:sldId id="300" r:id="rId28"/>
    <p:sldId id="288" r:id="rId29"/>
    <p:sldId id="289" r:id="rId30"/>
    <p:sldId id="320" r:id="rId31"/>
    <p:sldId id="321" r:id="rId32"/>
    <p:sldId id="261" r:id="rId33"/>
    <p:sldId id="262" r:id="rId34"/>
    <p:sldId id="263" r:id="rId35"/>
    <p:sldId id="264" r:id="rId36"/>
    <p:sldId id="273" r:id="rId37"/>
    <p:sldId id="272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6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69E35-8A52-4914-9E83-6CDC69A10F70}" type="datetimeFigureOut">
              <a:rPr lang="ru-RU"/>
              <a:pPr>
                <a:defRPr/>
              </a:pPr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EFFC7-05F6-41F7-9E42-C87B84B6CA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19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12064-AC04-43EB-B042-7E03114E662B}" type="datetimeFigureOut">
              <a:rPr lang="ru-RU"/>
              <a:pPr>
                <a:defRPr/>
              </a:pPr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5BD2F-A81D-4688-B8AE-8B945125EA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472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C6713-846E-4120-82FF-CDED81215019}" type="datetimeFigureOut">
              <a:rPr lang="ru-RU"/>
              <a:pPr>
                <a:defRPr/>
              </a:pPr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44EF2-DEF7-418E-8723-870D6E9005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00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967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0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7032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2907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8395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8430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002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698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55671-6D00-496F-BC06-B505D95B469A}" type="datetimeFigureOut">
              <a:rPr lang="ru-RU"/>
              <a:pPr>
                <a:defRPr/>
              </a:pPr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5624E-2984-4515-8959-B3A3A5B4B3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5261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2811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52513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1816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69E35-8A52-4914-9E83-6CDC69A10F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EFFC7-05F6-41F7-9E42-C87B84B6CA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4835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55671-6D00-496F-BC06-B505D95B469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5624E-2984-4515-8959-B3A3A5B4B3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848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4A05-7151-45D8-9FB0-8ADF611AD6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F3230-56A4-4ED2-8B3E-1EFE4FBAF3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0607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921CC-6712-495D-90CC-A89505181B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2A497-695E-4C65-B5BF-1C71136DCA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7051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1B96A-3184-4768-BC94-079CF6E826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1C75A-7DD7-4109-8C16-A19E39D52A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4037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0FEB4-BBB7-4013-97DA-87E01BF107C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65887-F0A0-4C5D-9B8E-69CCEFB089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6836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0E67-748B-4E48-BA6D-FD77BC57D9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16775-49F4-478E-A15D-714F6F9C3B4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4A05-7151-45D8-9FB0-8ADF611AD6EF}" type="datetimeFigureOut">
              <a:rPr lang="ru-RU"/>
              <a:pPr>
                <a:defRPr/>
              </a:pPr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F3230-56A4-4ED2-8B3E-1EFE4FBAF3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90081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3E953-1667-4BCC-ACB2-AED54774A02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C717F-ED92-4E1F-8AC0-BC5126C98A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83069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9468E-8448-4F1F-9A0F-DCC2F00291E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6AD61-5613-438E-95B5-A81740F0FD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7825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12064-AC04-43EB-B042-7E03114E66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5BD2F-A81D-4688-B8AE-8B945125EA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2749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C6713-846E-4120-82FF-CDED8121501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44EF2-DEF7-418E-8723-870D6E90058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5621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69E35-8A52-4914-9E83-6CDC69A10F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EFFC7-05F6-41F7-9E42-C87B84B6CA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1058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55671-6D00-496F-BC06-B505D95B469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5624E-2984-4515-8959-B3A3A5B4B3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2095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4A05-7151-45D8-9FB0-8ADF611AD6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F3230-56A4-4ED2-8B3E-1EFE4FBAF3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8824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921CC-6712-495D-90CC-A89505181B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2A497-695E-4C65-B5BF-1C71136DCA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732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1B96A-3184-4768-BC94-079CF6E826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1C75A-7DD7-4109-8C16-A19E39D52A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2272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0FEB4-BBB7-4013-97DA-87E01BF107C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65887-F0A0-4C5D-9B8E-69CCEFB089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172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921CC-6712-495D-90CC-A89505181B73}" type="datetimeFigureOut">
              <a:rPr lang="ru-RU"/>
              <a:pPr>
                <a:defRPr/>
              </a:pPr>
              <a:t>12.03.2013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2A497-695E-4C65-B5BF-1C71136DCA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46055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0E67-748B-4E48-BA6D-FD77BC57D9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16775-49F4-478E-A15D-714F6F9C3B4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6275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3E953-1667-4BCC-ACB2-AED54774A02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C717F-ED92-4E1F-8AC0-BC5126C98A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34919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9468E-8448-4F1F-9A0F-DCC2F00291E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6AD61-5613-438E-95B5-A81740F0FD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6507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12064-AC04-43EB-B042-7E03114E66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5BD2F-A81D-4688-B8AE-8B945125EA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9604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C6713-846E-4120-82FF-CDED8121501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44EF2-DEF7-418E-8723-870D6E90058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50799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669E35-8A52-4914-9E83-6CDC69A10F7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EEFFC7-05F6-41F7-9E42-C87B84B6CA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667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55671-6D00-496F-BC06-B505D95B469A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C5624E-2984-4515-8959-B3A3A5B4B39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6925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B4A05-7151-45D8-9FB0-8ADF611AD6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F3230-56A4-4ED2-8B3E-1EFE4FBAF31B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582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921CC-6712-495D-90CC-A89505181B7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2A497-695E-4C65-B5BF-1C71136DCA2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8467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1B96A-3184-4768-BC94-079CF6E8268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1C75A-7DD7-4109-8C16-A19E39D52A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408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1B96A-3184-4768-BC94-079CF6E82687}" type="datetimeFigureOut">
              <a:rPr lang="ru-RU"/>
              <a:pPr>
                <a:defRPr/>
              </a:pPr>
              <a:t>12.03.2013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1C75A-7DD7-4109-8C16-A19E39D52A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56154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0FEB4-BBB7-4013-97DA-87E01BF107C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65887-F0A0-4C5D-9B8E-69CCEFB0891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08783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0E67-748B-4E48-BA6D-FD77BC57D98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16775-49F4-478E-A15D-714F6F9C3B4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67982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3E953-1667-4BCC-ACB2-AED54774A02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C717F-ED92-4E1F-8AC0-BC5126C98AE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741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9468E-8448-4F1F-9A0F-DCC2F00291E0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6AD61-5613-438E-95B5-A81740F0FD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5403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12064-AC04-43EB-B042-7E03114E662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5BD2F-A81D-4688-B8AE-8B945125EA1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55074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C6713-846E-4120-82FF-CDED8121501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44EF2-DEF7-418E-8723-870D6E900589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679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80FEB4-BBB7-4013-97DA-87E01BF107C5}" type="datetimeFigureOut">
              <a:rPr lang="ru-RU"/>
              <a:pPr>
                <a:defRPr/>
              </a:pPr>
              <a:t>12.03.2013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65887-F0A0-4C5D-9B8E-69CCEFB089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67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0E67-748B-4E48-BA6D-FD77BC57D98D}" type="datetimeFigureOut">
              <a:rPr lang="ru-RU"/>
              <a:pPr>
                <a:defRPr/>
              </a:pPr>
              <a:t>12.03.2013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16775-49F4-478E-A15D-714F6F9C3B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15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63E953-1667-4BCC-ACB2-AED54774A02D}" type="datetimeFigureOut">
              <a:rPr lang="ru-RU"/>
              <a:pPr>
                <a:defRPr/>
              </a:pPr>
              <a:t>12.03.2013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C717F-ED92-4E1F-8AC0-BC5126C98A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537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9468E-8448-4F1F-9A0F-DCC2F00291E0}" type="datetimeFigureOut">
              <a:rPr lang="ru-RU"/>
              <a:pPr>
                <a:defRPr/>
              </a:pPr>
              <a:t>12.03.2013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6AD61-5613-438E-95B5-A81740F0FD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260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FA5CFF-F0C8-4208-BC49-758F04B5527D}" type="datetimeFigureOut">
              <a:rPr lang="ru-RU"/>
              <a:pPr>
                <a:defRPr/>
              </a:pPr>
              <a:t>12.03.2013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047BC4-D8A1-48AB-B03E-ED6DB81AF8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1B86FB8-524F-4D99-93F0-0F5854BE7715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1D6A674B-489B-4001-8DA7-8E8AE25C6FBA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64364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FA5CFF-F0C8-4208-BC49-758F04B552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047BC4-D8A1-48AB-B03E-ED6DB81AF8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2303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FA5CFF-F0C8-4208-BC49-758F04B552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047BC4-D8A1-48AB-B03E-ED6DB81AF8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700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EFA5CFF-F0C8-4208-BC49-758F04B5527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047BC4-D8A1-48AB-B03E-ED6DB81AF811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04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kino-teatr.ru/teatr/acter/w/sov/239410/bio/" TargetMode="External"/><Relationship Id="rId13" Type="http://schemas.openxmlformats.org/officeDocument/2006/relationships/hyperlink" Target="http://www.kino-teatr.ru/kino/acter/m/sov/14837/works/" TargetMode="External"/><Relationship Id="rId3" Type="http://schemas.openxmlformats.org/officeDocument/2006/relationships/hyperlink" Target="http://www.kino-teatr.ru/kino/screenwriter/sov/263155/bio/" TargetMode="External"/><Relationship Id="rId7" Type="http://schemas.openxmlformats.org/officeDocument/2006/relationships/hyperlink" Target="http://www.kino-teatr.ru/kino/acter/m/sov/37510/bio/" TargetMode="External"/><Relationship Id="rId12" Type="http://schemas.openxmlformats.org/officeDocument/2006/relationships/hyperlink" Target="http://www.kino-teatr.ru/kino/acter/m/sov/33153/works/" TargetMode="External"/><Relationship Id="rId2" Type="http://schemas.openxmlformats.org/officeDocument/2006/relationships/hyperlink" Target="http://www.kino-teatr.ru/kino/director/sov/31143/bio/" TargetMode="External"/><Relationship Id="rId1" Type="http://schemas.openxmlformats.org/officeDocument/2006/relationships/slideLayout" Target="../slideLayouts/slideLayout18.xml"/><Relationship Id="rId6" Type="http://schemas.openxmlformats.org/officeDocument/2006/relationships/hyperlink" Target="http://www.kino-teatr.ru/kino/acter/m/sov/30355/bio/" TargetMode="External"/><Relationship Id="rId11" Type="http://schemas.openxmlformats.org/officeDocument/2006/relationships/hyperlink" Target="http://www.kino-teatr.ru/kino/acter/m/sov/252411/works/" TargetMode="External"/><Relationship Id="rId5" Type="http://schemas.openxmlformats.org/officeDocument/2006/relationships/hyperlink" Target="http://www.kino-teatr.ru/kino/operator/sov/33154/works/" TargetMode="External"/><Relationship Id="rId10" Type="http://schemas.openxmlformats.org/officeDocument/2006/relationships/hyperlink" Target="http://www.kino-teatr.ru/kino/acter/m/sov/33152/works/" TargetMode="External"/><Relationship Id="rId4" Type="http://schemas.openxmlformats.org/officeDocument/2006/relationships/hyperlink" Target="http://www.kino-teatr.ru/kino/operator/sov/40079/bio/" TargetMode="External"/><Relationship Id="rId9" Type="http://schemas.openxmlformats.org/officeDocument/2006/relationships/hyperlink" Target="http://www.kino-teatr.ru/kino/acter/m/sov/254295/bio/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987824" y="1412776"/>
            <a:ext cx="3540328" cy="1938992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Эдебият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дерси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11сыныф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940" y="984920"/>
            <a:ext cx="365693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77942" y="334397"/>
            <a:ext cx="4354077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Алим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Азамат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Огълы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504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275" y="104775"/>
            <a:ext cx="4743450" cy="664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7943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417646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1052735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rgbClr val="1F282C"/>
                </a:solidFill>
                <a:latin typeface="Arial"/>
              </a:rPr>
              <a:t>Этот памятник – на полуострове новый. Стела со стилизованным всадником появилась всего несколько лет назад на феодосийском шоссе, в верховьях речки </a:t>
            </a:r>
            <a:r>
              <a:rPr lang="ru-RU" dirty="0" err="1">
                <a:solidFill>
                  <a:srgbClr val="1F282C"/>
                </a:solidFill>
                <a:latin typeface="Arial"/>
              </a:rPr>
              <a:t>Кучук</a:t>
            </a:r>
            <a:r>
              <a:rPr lang="ru-RU" dirty="0">
                <a:solidFill>
                  <a:srgbClr val="1F282C"/>
                </a:solidFill>
                <a:latin typeface="Arial"/>
              </a:rPr>
              <a:t>-Карасу у поворота на сёла </a:t>
            </a:r>
            <a:r>
              <a:rPr lang="ru-RU" dirty="0" err="1">
                <a:solidFill>
                  <a:srgbClr val="1F282C"/>
                </a:solidFill>
                <a:latin typeface="Arial"/>
              </a:rPr>
              <a:t>Черемисовку</a:t>
            </a:r>
            <a:r>
              <a:rPr lang="ru-RU" dirty="0">
                <a:solidFill>
                  <a:srgbClr val="1F282C"/>
                </a:solidFill>
                <a:latin typeface="Arial"/>
              </a:rPr>
              <a:t>, Горлинку, Красную Слободу, Поворотное. Известно, что в первом из них, когда-то носившем название </a:t>
            </a:r>
            <a:r>
              <a:rPr lang="ru-RU" dirty="0" err="1">
                <a:solidFill>
                  <a:srgbClr val="1F282C"/>
                </a:solidFill>
                <a:latin typeface="Arial"/>
              </a:rPr>
              <a:t>Копырликой</a:t>
            </a:r>
            <a:r>
              <a:rPr lang="ru-RU" dirty="0">
                <a:solidFill>
                  <a:srgbClr val="1F282C"/>
                </a:solidFill>
                <a:latin typeface="Arial"/>
              </a:rPr>
              <a:t>, и родился тот, кому посвящён памятник. И появились многие легенды, среди которых очень непросто найти правду о жизни крымского Робина Гуда – </a:t>
            </a:r>
            <a:r>
              <a:rPr lang="ru-RU" dirty="0" err="1">
                <a:solidFill>
                  <a:srgbClr val="1F282C"/>
                </a:solidFill>
                <a:latin typeface="Arial"/>
              </a:rPr>
              <a:t>Алима</a:t>
            </a:r>
            <a:r>
              <a:rPr lang="ru-RU" dirty="0">
                <a:solidFill>
                  <a:srgbClr val="1F282C"/>
                </a:solidFill>
                <a:latin typeface="Arial"/>
              </a:rPr>
              <a:t>. Хотя в 1927 году о нем был снят немой фильм и поставлена пьеса.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772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272808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143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32656"/>
            <a:ext cx="6408712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217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img-fotki.yandex.ru/get/3702/zavr-sergej.46/0_30e1e_34e69bfd_L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484784"/>
            <a:ext cx="6192688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404664"/>
            <a:ext cx="5596532" cy="70788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Алим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яшагъан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къобасы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404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Алим (1926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02564"/>
            <a:ext cx="4000500" cy="575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538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1657694"/>
              </p:ext>
            </p:extLst>
          </p:nvPr>
        </p:nvGraphicFramePr>
        <p:xfrm>
          <a:off x="179512" y="188640"/>
          <a:ext cx="8712967" cy="6669360"/>
        </p:xfrm>
        <a:graphic>
          <a:graphicData uri="http://schemas.openxmlformats.org/drawingml/2006/table">
            <a:tbl>
              <a:tblPr/>
              <a:tblGrid>
                <a:gridCol w="8712967"/>
              </a:tblGrid>
              <a:tr h="6669360">
                <a:tc>
                  <a:txBody>
                    <a:bodyPr/>
                    <a:lstStyle/>
                    <a:p>
                      <a:pPr algn="l"/>
                      <a:r>
                        <a:rPr lang="ru-RU" sz="2400" b="0" dirty="0" err="1">
                          <a:solidFill>
                            <a:srgbClr val="6B0704"/>
                          </a:solidFill>
                          <a:effectLst/>
                        </a:rPr>
                        <a:t>Алим</a:t>
                      </a:r>
                      <a:endParaRPr lang="ru-RU" sz="2400" b="0" dirty="0">
                        <a:solidFill>
                          <a:srgbClr val="6B0704"/>
                        </a:solidFill>
                        <a:effectLst/>
                      </a:endParaRPr>
                    </a:p>
                    <a:p>
                      <a:r>
                        <a:rPr lang="ru-RU" sz="2400" dirty="0">
                          <a:effectLst/>
                        </a:rPr>
                        <a:t>Другое название: </a:t>
                      </a:r>
                      <a:r>
                        <a:rPr lang="ru-RU" sz="2400" b="1" dirty="0" err="1">
                          <a:effectLst/>
                        </a:rPr>
                        <a:t>Алим</a:t>
                      </a:r>
                      <a:r>
                        <a:rPr lang="ru-RU" sz="2400" b="1" dirty="0">
                          <a:effectLst/>
                        </a:rPr>
                        <a:t> - крымский разбойник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>
                          <a:effectLst/>
                        </a:rPr>
                        <a:t/>
                      </a:r>
                      <a:br>
                        <a:rPr lang="ru-RU" sz="2400" dirty="0">
                          <a:effectLst/>
                        </a:rPr>
                      </a:br>
                      <a:r>
                        <a:rPr lang="ru-RU" sz="2400" dirty="0">
                          <a:effectLst/>
                        </a:rPr>
                        <a:t>Режиссер: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2" tooltip="Георгий Николаевич Тасин"/>
                        </a:rPr>
                        <a:t>Георгий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2" tooltip="Георгий Николаевич Тасин"/>
                        </a:rPr>
                        <a:t>Тасин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>
                          <a:effectLst/>
                        </a:rPr>
                        <a:t>Сценарист: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3" tooltip="Николай Платонович Бажан"/>
                        </a:rPr>
                        <a:t>Николай Бажан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>
                          <a:effectLst/>
                        </a:rPr>
                        <a:t>Операторы: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4" tooltip="Михаил Борисович Бельский"/>
                        </a:rPr>
                        <a:t>Михаил Бельский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5" tooltip="Владимир  Лемке"/>
                        </a:rPr>
                        <a:t>Владимир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5" tooltip="Владимир  Лемке"/>
                        </a:rPr>
                        <a:t>Лемке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>
                          <a:effectLst/>
                        </a:rPr>
                        <a:t>Художник: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Р.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</a:rPr>
                        <a:t>Шарфенберг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>
                          <a:effectLst/>
                        </a:rPr>
                        <a:t>Страна: </a:t>
                      </a:r>
                      <a:r>
                        <a:rPr lang="ru-RU" sz="2400" b="1" dirty="0">
                          <a:solidFill>
                            <a:srgbClr val="797979"/>
                          </a:solidFill>
                          <a:effectLst/>
                        </a:rPr>
                        <a:t>СССР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>
                          <a:effectLst/>
                        </a:rPr>
                        <a:t>Производство: </a:t>
                      </a:r>
                      <a:r>
                        <a:rPr lang="ru-RU" sz="2400" b="1" dirty="0">
                          <a:solidFill>
                            <a:srgbClr val="797979"/>
                          </a:solidFill>
                          <a:effectLst/>
                        </a:rPr>
                        <a:t>ВУФКУ (Ялта), </a:t>
                      </a:r>
                      <a:r>
                        <a:rPr lang="ru-RU" sz="2400" b="1" dirty="0" err="1">
                          <a:solidFill>
                            <a:srgbClr val="797979"/>
                          </a:solidFill>
                          <a:effectLst/>
                        </a:rPr>
                        <a:t>Совкино</a:t>
                      </a:r>
                      <a:r>
                        <a:rPr lang="ru-RU" sz="2400" b="1" dirty="0">
                          <a:solidFill>
                            <a:srgbClr val="797979"/>
                          </a:solidFill>
                          <a:effectLst/>
                        </a:rPr>
                        <a:t>)</a:t>
                      </a:r>
                      <a:endParaRPr lang="ru-RU" sz="2400" dirty="0">
                        <a:effectLst/>
                      </a:endParaRPr>
                    </a:p>
                    <a:p>
                      <a:r>
                        <a:rPr lang="ru-RU" sz="2400" dirty="0">
                          <a:effectLst/>
                        </a:rPr>
                        <a:t>Год: </a:t>
                      </a:r>
                      <a:r>
                        <a:rPr lang="ru-RU" sz="2400" b="1" dirty="0">
                          <a:solidFill>
                            <a:srgbClr val="797979"/>
                          </a:solidFill>
                          <a:effectLst/>
                        </a:rPr>
                        <a:t>1926</a:t>
                      </a:r>
                      <a:endParaRPr lang="ru-RU" sz="2400" dirty="0">
                        <a:effectLst/>
                      </a:endParaRPr>
                    </a:p>
                    <a:p>
                      <a:r>
                        <a:rPr lang="ru-RU" sz="2400" dirty="0">
                          <a:effectLst/>
                        </a:rPr>
                        <a:t>Премьера: </a:t>
                      </a:r>
                      <a:r>
                        <a:rPr lang="ru-RU" sz="2400" b="1" dirty="0">
                          <a:solidFill>
                            <a:srgbClr val="797979"/>
                          </a:solidFill>
                          <a:effectLst/>
                        </a:rPr>
                        <a:t>16 августа 1926 (Москва)</a:t>
                      </a:r>
                      <a:endParaRPr lang="ru-RU" sz="2400" dirty="0">
                        <a:effectLst/>
                      </a:endParaRPr>
                    </a:p>
                    <a:p>
                      <a:r>
                        <a:rPr lang="ru-RU" sz="2400" dirty="0">
                          <a:effectLst/>
                        </a:rPr>
                        <a:t>Актеры: 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6" tooltip="Хайри Османович Эмир-заде"/>
                        </a:rPr>
                        <a:t>Хайри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6" tooltip="Хайри Османович Эмир-заде"/>
                        </a:rPr>
                        <a:t> Эмир-заде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7" tooltip="Александр Степанович Арбо"/>
                        </a:rPr>
                        <a:t>Александр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7" tooltip="Александр Степанович Арбо"/>
                        </a:rPr>
                        <a:t>Арбо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8" tooltip="Асие  Эмир-Заде"/>
                        </a:rPr>
                        <a:t>Асие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8" tooltip="Асие  Эмир-Заде"/>
                        </a:rPr>
                        <a:t> Эмир-Заде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9" tooltip="Иван Иванович Арбенин-Падохин"/>
                        </a:rPr>
                        <a:t>Иван Арбенин-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9" tooltip="Иван Иванович Арбенин-Падохин"/>
                        </a:rPr>
                        <a:t>Падохин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10" tooltip="В.  Колпашников"/>
                        </a:rPr>
                        <a:t>В.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10" tooltip="В.  Колпашников"/>
                        </a:rPr>
                        <a:t>Колпашников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11" tooltip="Г.  Маринчак"/>
                        </a:rPr>
                        <a:t>Г.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11" tooltip="Г.  Маринчак"/>
                        </a:rPr>
                        <a:t>Маринчак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en-US" sz="2400" dirty="0" smtClean="0">
                          <a:solidFill>
                            <a:srgbClr val="6B0704"/>
                          </a:solidFill>
                          <a:effectLst/>
                        </a:rPr>
                        <a:t> </a:t>
                      </a:r>
                    </a:p>
                    <a:p>
                      <a:r>
                        <a:rPr lang="ru-RU" sz="2400" dirty="0" smtClean="0">
                          <a:solidFill>
                            <a:srgbClr val="6B0704"/>
                          </a:solidFill>
                          <a:effectLst/>
                        </a:rPr>
                        <a:t>Н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. Платонов,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12" tooltip="А.  Наровский"/>
                        </a:rPr>
                        <a:t>А. </a:t>
                      </a:r>
                      <a:r>
                        <a:rPr lang="ru-RU" sz="2400" dirty="0" err="1">
                          <a:solidFill>
                            <a:srgbClr val="6B0704"/>
                          </a:solidFill>
                          <a:effectLst/>
                          <a:hlinkClick r:id="rId12" tooltip="А.  Наровский"/>
                        </a:rPr>
                        <a:t>Наровский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</a:rPr>
                        <a:t>, </a:t>
                      </a:r>
                      <a:r>
                        <a:rPr lang="ru-RU" sz="2400" dirty="0">
                          <a:solidFill>
                            <a:srgbClr val="6B0704"/>
                          </a:solidFill>
                          <a:effectLst/>
                          <a:hlinkClick r:id="rId13" tooltip="Б. А. Гончаров"/>
                        </a:rPr>
                        <a:t>Б. Гончаров</a:t>
                      </a:r>
                      <a:endParaRPr lang="ru-RU" sz="2400" dirty="0">
                        <a:effectLst/>
                      </a:endParaRPr>
                    </a:p>
                    <a:p>
                      <a:pPr algn="l"/>
                      <a:r>
                        <a:rPr lang="ru-RU" sz="2400" dirty="0" smtClean="0">
                          <a:effectLst/>
                        </a:rPr>
                        <a:t>Жанр</a:t>
                      </a:r>
                      <a:r>
                        <a:rPr lang="ru-RU" sz="2400" dirty="0">
                          <a:effectLst/>
                        </a:rPr>
                        <a:t>: </a:t>
                      </a:r>
                      <a:r>
                        <a:rPr lang="ru-RU" sz="2400" b="1" dirty="0">
                          <a:solidFill>
                            <a:srgbClr val="797979"/>
                          </a:solidFill>
                          <a:effectLst/>
                        </a:rPr>
                        <a:t>драма</a:t>
                      </a:r>
                      <a:endParaRPr lang="ru-RU" sz="2400" dirty="0">
                        <a:effectLst/>
                      </a:endParaRPr>
                    </a:p>
                    <a:p>
                      <a:r>
                        <a:rPr lang="ru-RU" sz="2400" dirty="0">
                          <a:effectLst/>
                        </a:rPr>
                        <a:t>Экранизация народной легенды.</a:t>
                      </a:r>
                      <a:br>
                        <a:rPr lang="ru-RU" sz="2400" dirty="0">
                          <a:effectLst/>
                        </a:rPr>
                      </a:br>
                      <a:r>
                        <a:rPr lang="ru-RU" sz="2400" dirty="0">
                          <a:effectLst/>
                        </a:rPr>
                        <a:t>О борьбе татарского крестьянина против богачей (XIX век).</a:t>
                      </a:r>
                      <a:br>
                        <a:rPr lang="ru-RU" sz="2400" dirty="0">
                          <a:effectLst/>
                        </a:rPr>
                      </a:br>
                      <a:r>
                        <a:rPr lang="ru-RU" sz="2000" dirty="0">
                          <a:effectLst/>
                        </a:rPr>
                        <a:t>В 1935 фильм был сокращен до 6 частей и выпущен в новой редакции</a:t>
                      </a:r>
                      <a:r>
                        <a:rPr lang="ru-RU" sz="2000" dirty="0" smtClean="0">
                          <a:effectLst/>
                        </a:rPr>
                        <a:t>.</a:t>
                      </a:r>
                      <a:endParaRPr lang="ru-RU" sz="2000" dirty="0">
                        <a:effectLst/>
                      </a:endParaRPr>
                    </a:p>
                  </a:txBody>
                  <a:tcPr marL="42813" marR="42813" marT="61162" marB="6116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F3D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B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109787" y="3720306"/>
          <a:ext cx="4924425" cy="285750"/>
        </p:xfrm>
        <a:graphic>
          <a:graphicData uri="http://schemas.openxmlformats.org/drawingml/2006/table">
            <a:tbl>
              <a:tblPr/>
              <a:tblGrid>
                <a:gridCol w="4924425"/>
              </a:tblGrid>
              <a:tr h="2857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9525" cap="flat" cmpd="sng" algn="ctr">
                      <a:solidFill>
                        <a:srgbClr val="F3D5A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E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987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9595" y="620688"/>
            <a:ext cx="8911863" cy="452431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Къырымтатар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языджысы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Умер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Ипчи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Поповнынъ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романы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боюнджа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сценария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яза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19</a:t>
            </a:r>
            <a:r>
              <a:rPr lang="en-US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26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сенеси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«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Алим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Крымский герой» </a:t>
            </a:r>
          </a:p>
          <a:p>
            <a:pPr algn="ctr"/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бедий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кинофильм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чыкъарылгъан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эди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Баш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ролюни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белли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къырымтатар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артисты </a:t>
            </a:r>
          </a:p>
          <a:p>
            <a:pPr algn="ctr"/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Хайри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Эмир – заде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ойнагъан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эди</a:t>
            </a:r>
            <a:r>
              <a:rPr lang="ru-RU" sz="3600" b="1" spc="50" dirty="0" smtClean="0">
                <a:ln w="11430">
                  <a:solidFill>
                    <a:sysClr val="windowText" lastClr="000000"/>
                  </a:solidFill>
                </a:ln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sz="3600" b="1" spc="50" dirty="0">
              <a:ln w="11430">
                <a:solidFill>
                  <a:sysClr val="windowText" lastClr="000000"/>
                </a:solidFill>
              </a:ln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149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7992888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364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19419" y="188640"/>
            <a:ext cx="4977645" cy="501675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Юсуф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Болат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.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Языджынынъ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омюр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ве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яратыджылыкъ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ёлу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«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Алим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»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романнен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танышув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.</a:t>
            </a: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0"/>
            <a:ext cx="4033837" cy="6742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848871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59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138" y="804863"/>
            <a:ext cx="7705725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155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2656"/>
            <a:ext cx="4176464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661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86654"/>
            <a:ext cx="7560840" cy="5638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34083" y="221491"/>
            <a:ext cx="327583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СУД НАД АЛИМОМ</a:t>
            </a:r>
            <a:endParaRPr lang="ru-RU" sz="28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7842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755576" y="332656"/>
            <a:ext cx="4752528" cy="55446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491880" y="332656"/>
            <a:ext cx="4572000" cy="540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09146" y="149287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Алим</a:t>
            </a:r>
            <a:r>
              <a:rPr lang="ru-RU" dirty="0" smtClean="0"/>
              <a:t> </a:t>
            </a:r>
            <a:r>
              <a:rPr lang="ru-RU" dirty="0" err="1" smtClean="0"/>
              <a:t>Азамат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огълу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4088" y="149287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Робин Гуд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555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755576" y="332656"/>
            <a:ext cx="4752528" cy="554461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491880" y="332656"/>
            <a:ext cx="4572000" cy="5400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09146" y="149287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Алим</a:t>
            </a:r>
            <a:r>
              <a:rPr lang="ru-RU" dirty="0" smtClean="0"/>
              <a:t> </a:t>
            </a:r>
            <a:r>
              <a:rPr lang="ru-RU" dirty="0" err="1" smtClean="0"/>
              <a:t>Азамат</a:t>
            </a:r>
            <a:r>
              <a:rPr lang="ru-RU" dirty="0" smtClean="0"/>
              <a:t> </a:t>
            </a:r>
          </a:p>
          <a:p>
            <a:pPr algn="ctr"/>
            <a:r>
              <a:rPr lang="ru-RU" dirty="0" err="1" smtClean="0"/>
              <a:t>огълу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364088" y="149287"/>
            <a:ext cx="1800200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Робин Гуд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331640" y="1630097"/>
            <a:ext cx="1875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Къобада</a:t>
            </a:r>
            <a:r>
              <a:rPr lang="ru-RU" dirty="0" smtClean="0"/>
              <a:t> </a:t>
            </a:r>
            <a:r>
              <a:rPr lang="ru-RU" dirty="0" err="1" smtClean="0"/>
              <a:t>яшай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77880" y="1445431"/>
            <a:ext cx="16530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Орманда</a:t>
            </a:r>
            <a:r>
              <a:rPr lang="ru-RU" dirty="0" smtClean="0"/>
              <a:t> </a:t>
            </a:r>
            <a:r>
              <a:rPr lang="ru-RU" dirty="0" err="1" smtClean="0"/>
              <a:t>яшай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491880" y="1445431"/>
            <a:ext cx="209531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/>
              <a:t>Фукъаре</a:t>
            </a:r>
            <a:endParaRPr lang="ru-RU" dirty="0" smtClean="0"/>
          </a:p>
          <a:p>
            <a:r>
              <a:rPr lang="ru-RU" dirty="0" err="1"/>
              <a:t>а</a:t>
            </a:r>
            <a:r>
              <a:rPr lang="ru-RU" dirty="0" err="1" smtClean="0"/>
              <a:t>дамларгъа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ярдым</a:t>
            </a:r>
            <a:r>
              <a:rPr lang="ru-RU" dirty="0" smtClean="0"/>
              <a:t> </a:t>
            </a:r>
            <a:r>
              <a:rPr lang="ru-RU" dirty="0" err="1" smtClean="0"/>
              <a:t>эте</a:t>
            </a:r>
            <a:r>
              <a:rPr lang="ru-RU" dirty="0" smtClean="0"/>
              <a:t>.</a:t>
            </a:r>
          </a:p>
          <a:p>
            <a:r>
              <a:rPr lang="ru-RU" dirty="0" err="1"/>
              <a:t>А</a:t>
            </a:r>
            <a:r>
              <a:rPr lang="ru-RU" dirty="0" err="1" smtClean="0"/>
              <a:t>дамларда</a:t>
            </a:r>
            <a:r>
              <a:rPr lang="ru-RU" dirty="0" smtClean="0"/>
              <a:t> </a:t>
            </a:r>
            <a:r>
              <a:rPr lang="ru-RU" dirty="0" err="1" smtClean="0"/>
              <a:t>урьмет</a:t>
            </a:r>
            <a:r>
              <a:rPr lang="ru-RU" dirty="0" smtClean="0"/>
              <a:t> </a:t>
            </a:r>
          </a:p>
          <a:p>
            <a:r>
              <a:rPr lang="ru-RU" dirty="0" err="1"/>
              <a:t>в</a:t>
            </a:r>
            <a:r>
              <a:rPr lang="ru-RU" dirty="0" err="1" smtClean="0"/>
              <a:t>е</a:t>
            </a:r>
            <a:r>
              <a:rPr lang="ru-RU" dirty="0" smtClean="0"/>
              <a:t> </a:t>
            </a:r>
            <a:r>
              <a:rPr lang="ru-RU" dirty="0" err="1" smtClean="0"/>
              <a:t>севги</a:t>
            </a:r>
            <a:r>
              <a:rPr lang="ru-RU" dirty="0" smtClean="0"/>
              <a:t> </a:t>
            </a:r>
            <a:r>
              <a:rPr lang="ru-RU" dirty="0" err="1" smtClean="0"/>
              <a:t>къазанды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746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62474" y="260648"/>
            <a:ext cx="401904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1982 </a:t>
            </a:r>
            <a:r>
              <a:rPr lang="ru-RU" sz="5400" b="1" spc="50" dirty="0" err="1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сенеси</a:t>
            </a:r>
            <a:r>
              <a:rPr lang="ru-RU" sz="54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18539" y="1973582"/>
            <a:ext cx="3923062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solidFill>
                  <a:prstClr val="black"/>
                </a:solidFill>
              </a:rPr>
              <a:t>Юсуф </a:t>
            </a:r>
            <a:r>
              <a:rPr lang="ru-RU" sz="4000" dirty="0" err="1" smtClean="0">
                <a:solidFill>
                  <a:prstClr val="black"/>
                </a:solidFill>
              </a:rPr>
              <a:t>Болатнынъ</a:t>
            </a:r>
            <a:endParaRPr lang="ru-RU" sz="4000" dirty="0" smtClean="0">
              <a:solidFill>
                <a:prstClr val="black"/>
              </a:solidFill>
            </a:endParaRPr>
          </a:p>
          <a:p>
            <a:pPr algn="ctr"/>
            <a:endParaRPr lang="ru-RU" sz="4000" dirty="0" smtClean="0">
              <a:solidFill>
                <a:prstClr val="black"/>
              </a:solidFill>
            </a:endParaRPr>
          </a:p>
          <a:p>
            <a:pPr algn="ctr"/>
            <a:r>
              <a:rPr lang="ru-RU" sz="4000" dirty="0" smtClean="0">
                <a:solidFill>
                  <a:prstClr val="black"/>
                </a:solidFill>
              </a:rPr>
              <a:t> «</a:t>
            </a:r>
            <a:r>
              <a:rPr lang="ru-RU" sz="4000" dirty="0" err="1" smtClean="0">
                <a:solidFill>
                  <a:prstClr val="black"/>
                </a:solidFill>
              </a:rPr>
              <a:t>Алим</a:t>
            </a:r>
            <a:r>
              <a:rPr lang="ru-RU" sz="4000" dirty="0" smtClean="0">
                <a:solidFill>
                  <a:prstClr val="black"/>
                </a:solidFill>
              </a:rPr>
              <a:t>» романы</a:t>
            </a:r>
          </a:p>
          <a:p>
            <a:pPr algn="ctr"/>
            <a:r>
              <a:rPr lang="ru-RU" sz="4000" dirty="0" smtClean="0">
                <a:solidFill>
                  <a:prstClr val="black"/>
                </a:solidFill>
              </a:rPr>
              <a:t> </a:t>
            </a:r>
          </a:p>
          <a:p>
            <a:pPr algn="ctr"/>
            <a:r>
              <a:rPr lang="ru-RU" sz="4000" dirty="0" err="1">
                <a:solidFill>
                  <a:prstClr val="black"/>
                </a:solidFill>
              </a:rPr>
              <a:t>н</a:t>
            </a:r>
            <a:r>
              <a:rPr lang="ru-RU" sz="4000" dirty="0" err="1" smtClean="0">
                <a:solidFill>
                  <a:prstClr val="black"/>
                </a:solidFill>
              </a:rPr>
              <a:t>ешир</a:t>
            </a:r>
            <a:r>
              <a:rPr lang="ru-RU" sz="4000" dirty="0" smtClean="0">
                <a:solidFill>
                  <a:prstClr val="black"/>
                </a:solidFill>
              </a:rPr>
              <a:t> </a:t>
            </a:r>
            <a:r>
              <a:rPr lang="ru-RU" sz="4000" dirty="0" err="1" smtClean="0">
                <a:solidFill>
                  <a:prstClr val="black"/>
                </a:solidFill>
              </a:rPr>
              <a:t>олуна</a:t>
            </a:r>
            <a:endParaRPr lang="ru-RU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56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 descr="C:\Documents and Settings\Admin\Мои документы\IMG_20130308_0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84989"/>
            <a:ext cx="5307682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789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98215" y="298950"/>
            <a:ext cx="5448928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 </a:t>
            </a:r>
            <a:r>
              <a:rPr lang="ru-RU" sz="54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Алим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 романы</a:t>
            </a:r>
          </a:p>
        </p:txBody>
      </p:sp>
      <p:cxnSp>
        <p:nvCxnSpPr>
          <p:cNvPr id="9" name="Прямая со стрелкой 8"/>
          <p:cNvCxnSpPr>
            <a:stCxn id="2" idx="2"/>
          </p:cNvCxnSpPr>
          <p:nvPr/>
        </p:nvCxnSpPr>
        <p:spPr>
          <a:xfrm flipH="1">
            <a:off x="3250518" y="1222280"/>
            <a:ext cx="1572161" cy="21731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11188" y="3395418"/>
            <a:ext cx="3097212" cy="2879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 err="1">
                <a:solidFill>
                  <a:prstClr val="black"/>
                </a:solidFill>
              </a:rPr>
              <a:t>Биринджи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китап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</a:p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3600" dirty="0">
                <a:solidFill>
                  <a:prstClr val="black"/>
                </a:solidFill>
              </a:rPr>
              <a:t>«</a:t>
            </a:r>
            <a:r>
              <a:rPr lang="ru-RU" sz="3600" dirty="0" err="1">
                <a:solidFill>
                  <a:prstClr val="black"/>
                </a:solidFill>
              </a:rPr>
              <a:t>Алим</a:t>
            </a:r>
            <a:r>
              <a:rPr lang="ru-RU" sz="3600" dirty="0">
                <a:solidFill>
                  <a:prstClr val="black"/>
                </a:solidFill>
              </a:rPr>
              <a:t> </a:t>
            </a:r>
            <a:r>
              <a:rPr lang="ru-RU" sz="3600" dirty="0" err="1">
                <a:solidFill>
                  <a:prstClr val="black"/>
                </a:solidFill>
              </a:rPr>
              <a:t>Азамат</a:t>
            </a:r>
            <a:r>
              <a:rPr lang="ru-RU" sz="3600" dirty="0">
                <a:solidFill>
                  <a:prstClr val="black"/>
                </a:solidFill>
              </a:rPr>
              <a:t> </a:t>
            </a:r>
            <a:r>
              <a:rPr lang="ru-RU" sz="3600" dirty="0" err="1">
                <a:solidFill>
                  <a:prstClr val="black"/>
                </a:solidFill>
              </a:rPr>
              <a:t>огълу</a:t>
            </a:r>
            <a:r>
              <a:rPr lang="ru-RU" sz="3600" dirty="0">
                <a:solidFill>
                  <a:prstClr val="black"/>
                </a:solidFill>
              </a:rPr>
              <a:t>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084888" y="3429000"/>
            <a:ext cx="2735262" cy="28797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400" dirty="0" err="1">
                <a:solidFill>
                  <a:prstClr val="black"/>
                </a:solidFill>
              </a:rPr>
              <a:t>Экинджи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r>
              <a:rPr lang="ru-RU" sz="2400" dirty="0" err="1">
                <a:solidFill>
                  <a:prstClr val="black"/>
                </a:solidFill>
              </a:rPr>
              <a:t>китап</a:t>
            </a:r>
            <a:endParaRPr lang="ru-RU" sz="2400" dirty="0">
              <a:solidFill>
                <a:prstClr val="black"/>
              </a:solidFill>
            </a:endParaRPr>
          </a:p>
          <a:p>
            <a:pPr>
              <a:defRPr/>
            </a:pPr>
            <a:endParaRPr lang="ru-RU" dirty="0">
              <a:solidFill>
                <a:prstClr val="black"/>
              </a:solidFill>
            </a:endParaRPr>
          </a:p>
          <a:p>
            <a:pPr algn="ctr">
              <a:defRPr/>
            </a:pPr>
            <a:r>
              <a:rPr lang="ru-RU" sz="3600" dirty="0">
                <a:solidFill>
                  <a:prstClr val="black"/>
                </a:solidFill>
              </a:rPr>
              <a:t>«</a:t>
            </a:r>
            <a:r>
              <a:rPr lang="ru-RU" sz="3600" dirty="0" err="1">
                <a:solidFill>
                  <a:prstClr val="black"/>
                </a:solidFill>
              </a:rPr>
              <a:t>Алим</a:t>
            </a:r>
            <a:r>
              <a:rPr lang="ru-RU" sz="3600" dirty="0">
                <a:solidFill>
                  <a:prstClr val="black"/>
                </a:solidFill>
              </a:rPr>
              <a:t> </a:t>
            </a:r>
            <a:r>
              <a:rPr lang="ru-RU" sz="3600" dirty="0" err="1">
                <a:solidFill>
                  <a:prstClr val="black"/>
                </a:solidFill>
              </a:rPr>
              <a:t>аткъа</a:t>
            </a:r>
            <a:r>
              <a:rPr lang="ru-RU" sz="3600" dirty="0">
                <a:solidFill>
                  <a:prstClr val="black"/>
                </a:solidFill>
              </a:rPr>
              <a:t> </a:t>
            </a:r>
            <a:r>
              <a:rPr lang="ru-RU" sz="3600" dirty="0" err="1">
                <a:solidFill>
                  <a:prstClr val="black"/>
                </a:solidFill>
              </a:rPr>
              <a:t>минди</a:t>
            </a:r>
            <a:r>
              <a:rPr lang="ru-RU" sz="4000" dirty="0">
                <a:solidFill>
                  <a:prstClr val="black"/>
                </a:solidFill>
              </a:rPr>
              <a:t>»</a:t>
            </a:r>
          </a:p>
        </p:txBody>
      </p:sp>
      <p:cxnSp>
        <p:nvCxnSpPr>
          <p:cNvPr id="14" name="Прямая со стрелкой 13"/>
          <p:cNvCxnSpPr>
            <a:stCxn id="2" idx="2"/>
          </p:cNvCxnSpPr>
          <p:nvPr/>
        </p:nvCxnSpPr>
        <p:spPr>
          <a:xfrm>
            <a:off x="4822679" y="1222280"/>
            <a:ext cx="1596488" cy="21731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403648" y="5728900"/>
            <a:ext cx="1295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1941c.</a:t>
            </a:r>
            <a:endParaRPr lang="ru-RU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6804248" y="5831099"/>
            <a:ext cx="12955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1981c.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86081"/>
            <a:ext cx="7345985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Романнынъ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мундереджесини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учь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къысымгъа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больмек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мумкюн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196850" y="1412875"/>
            <a:ext cx="8856663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3600" dirty="0">
                <a:solidFill>
                  <a:srgbClr val="FF0000"/>
                </a:solidFill>
              </a:rPr>
              <a:t>1</a:t>
            </a:r>
            <a:r>
              <a:rPr lang="ru-RU" sz="3600" dirty="0" smtClean="0">
                <a:solidFill>
                  <a:srgbClr val="FF0000"/>
                </a:solidFill>
              </a:rPr>
              <a:t>.</a:t>
            </a:r>
          </a:p>
          <a:p>
            <a:pPr algn="ctr" eaLnBrk="1" hangingPunct="1"/>
            <a:r>
              <a:rPr lang="ru-RU" sz="3600" dirty="0" smtClean="0"/>
              <a:t> </a:t>
            </a:r>
            <a:r>
              <a:rPr lang="ru-RU" sz="3600" dirty="0" err="1"/>
              <a:t>Алимнинъ</a:t>
            </a:r>
            <a:r>
              <a:rPr lang="ru-RU" sz="3600" dirty="0"/>
              <a:t> </a:t>
            </a:r>
            <a:r>
              <a:rPr lang="ru-RU" sz="3600" dirty="0" err="1"/>
              <a:t>балалыкъ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r>
              <a:rPr lang="ru-RU" sz="3600" dirty="0"/>
              <a:t> </a:t>
            </a:r>
            <a:r>
              <a:rPr lang="ru-RU" sz="3600" dirty="0" err="1"/>
              <a:t>осьмюрлик</a:t>
            </a:r>
            <a:r>
              <a:rPr lang="ru-RU" sz="3600" dirty="0"/>
              <a:t> </a:t>
            </a:r>
            <a:r>
              <a:rPr lang="ru-RU" sz="3600" dirty="0" err="1"/>
              <a:t>чагъы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/>
              <a:t> </a:t>
            </a:r>
            <a:r>
              <a:rPr lang="ru-RU" sz="3600" dirty="0" err="1"/>
              <a:t>Бабасынынъ</a:t>
            </a:r>
            <a:r>
              <a:rPr lang="ru-RU" sz="3600" dirty="0"/>
              <a:t> </a:t>
            </a:r>
            <a:r>
              <a:rPr lang="ru-RU" sz="3600" dirty="0" err="1"/>
              <a:t>эвинде</a:t>
            </a:r>
            <a:r>
              <a:rPr lang="ru-RU" sz="3600" dirty="0"/>
              <a:t> </a:t>
            </a:r>
            <a:r>
              <a:rPr lang="ru-RU" sz="3600" dirty="0" err="1"/>
              <a:t>бахтлы</a:t>
            </a:r>
            <a:r>
              <a:rPr lang="ru-RU" sz="3600" dirty="0"/>
              <a:t> </a:t>
            </a:r>
            <a:r>
              <a:rPr lang="ru-RU" sz="3600" dirty="0" err="1"/>
              <a:t>яшайышы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Сонъра</a:t>
            </a:r>
            <a:r>
              <a:rPr lang="ru-RU" sz="3600" dirty="0"/>
              <a:t> </a:t>
            </a:r>
            <a:r>
              <a:rPr lang="ru-RU" sz="3600" dirty="0" err="1"/>
              <a:t>бу</a:t>
            </a:r>
            <a:r>
              <a:rPr lang="ru-RU" sz="3600" dirty="0"/>
              <a:t> </a:t>
            </a:r>
            <a:r>
              <a:rPr lang="ru-RU" sz="3600" dirty="0" err="1"/>
              <a:t>къорантанынъ</a:t>
            </a:r>
            <a:r>
              <a:rPr lang="ru-RU" sz="3600" dirty="0"/>
              <a:t> </a:t>
            </a:r>
            <a:r>
              <a:rPr lang="ru-RU" sz="3600" dirty="0" err="1"/>
              <a:t>башына</a:t>
            </a:r>
            <a:r>
              <a:rPr lang="ru-RU" sz="3600" dirty="0"/>
              <a:t> </a:t>
            </a:r>
            <a:r>
              <a:rPr lang="ru-RU" sz="3600" dirty="0" err="1"/>
              <a:t>кельген</a:t>
            </a:r>
            <a:r>
              <a:rPr lang="ru-RU" sz="3600" dirty="0"/>
              <a:t> </a:t>
            </a:r>
            <a:r>
              <a:rPr lang="ru-RU" sz="3600" dirty="0" err="1"/>
              <a:t>бахытсызлыкълар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Мерьем</a:t>
            </a:r>
            <a:r>
              <a:rPr lang="ru-RU" sz="3600" dirty="0"/>
              <a:t> </a:t>
            </a:r>
            <a:r>
              <a:rPr lang="ru-RU" sz="3600" dirty="0" err="1"/>
              <a:t>аптесининъ</a:t>
            </a:r>
            <a:r>
              <a:rPr lang="ru-RU" sz="3600" dirty="0"/>
              <a:t> </a:t>
            </a:r>
            <a:r>
              <a:rPr lang="ru-RU" sz="3600" dirty="0" err="1"/>
              <a:t>олюми.Мемиш</a:t>
            </a:r>
            <a:r>
              <a:rPr lang="ru-RU" sz="3600" dirty="0"/>
              <a:t> </a:t>
            </a:r>
            <a:r>
              <a:rPr lang="ru-RU" sz="3600" dirty="0" err="1"/>
              <a:t>мырзанынъ</a:t>
            </a:r>
            <a:r>
              <a:rPr lang="ru-RU" sz="3600" dirty="0"/>
              <a:t> </a:t>
            </a:r>
            <a:r>
              <a:rPr lang="ru-RU" sz="3600" dirty="0" err="1"/>
              <a:t>къылынувлары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Азамат</a:t>
            </a:r>
            <a:r>
              <a:rPr lang="ru-RU" sz="3600" dirty="0"/>
              <a:t> </a:t>
            </a:r>
            <a:r>
              <a:rPr lang="ru-RU" sz="3600" dirty="0" err="1"/>
              <a:t>акъайнынъ</a:t>
            </a:r>
            <a:r>
              <a:rPr lang="ru-RU" sz="3600" dirty="0"/>
              <a:t> </a:t>
            </a:r>
            <a:r>
              <a:rPr lang="ru-RU" sz="3600" dirty="0" err="1"/>
              <a:t>вефаты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Алим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r>
              <a:rPr lang="ru-RU" sz="3600" dirty="0"/>
              <a:t> </a:t>
            </a:r>
            <a:r>
              <a:rPr lang="ru-RU" sz="3600" dirty="0" err="1"/>
              <a:t>анасы</a:t>
            </a:r>
            <a:r>
              <a:rPr lang="ru-RU" sz="3600" dirty="0"/>
              <a:t> Кериме </a:t>
            </a:r>
            <a:r>
              <a:rPr lang="ru-RU" sz="3600" dirty="0" err="1"/>
              <a:t>аптенинъ</a:t>
            </a:r>
            <a:r>
              <a:rPr lang="ru-RU" sz="3600" dirty="0"/>
              <a:t> </a:t>
            </a:r>
            <a:r>
              <a:rPr lang="ru-RU" sz="3600" dirty="0" err="1"/>
              <a:t>койден</a:t>
            </a:r>
            <a:r>
              <a:rPr lang="ru-RU" sz="3600" dirty="0"/>
              <a:t> </a:t>
            </a:r>
            <a:r>
              <a:rPr lang="ru-RU" sz="3600" dirty="0" err="1"/>
              <a:t>къувулувы</a:t>
            </a:r>
            <a:r>
              <a:rPr lang="ru-RU" sz="36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468313" y="1671638"/>
            <a:ext cx="7954422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Талебелерни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языджынынъ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терджимеиалынен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ве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 hangingPunct="1"/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эдебий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мираснен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таныштырув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eaLnBrk="1" hangingPunct="1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Онынъ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яраткъан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эсерлеринен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меракъландырув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eaLnBrk="1" hangingPunct="1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Къырымтатар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халкъ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къараманлары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акъкъында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бильгилерни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кенишлетмеге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 eaLnBrk="1" hangingPunct="1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Лугъат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байлыкъларыны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зенгинлештирюв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15616" y="548680"/>
            <a:ext cx="5231945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Дерснинъ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макъсады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539750" y="692150"/>
            <a:ext cx="799306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3600" dirty="0">
                <a:solidFill>
                  <a:srgbClr val="FF0000"/>
                </a:solidFill>
              </a:rPr>
              <a:t>2. </a:t>
            </a:r>
            <a:endParaRPr lang="ru-RU" sz="3600" dirty="0" smtClean="0">
              <a:solidFill>
                <a:srgbClr val="FF0000"/>
              </a:solidFill>
            </a:endParaRPr>
          </a:p>
          <a:p>
            <a:pPr algn="ctr" eaLnBrk="1" hangingPunct="1"/>
            <a:r>
              <a:rPr lang="ru-RU" sz="3600" dirty="0" err="1" smtClean="0"/>
              <a:t>Алим</a:t>
            </a:r>
            <a:r>
              <a:rPr lang="ru-RU" sz="3600" dirty="0" smtClean="0"/>
              <a:t> </a:t>
            </a:r>
            <a:r>
              <a:rPr lang="ru-RU" sz="3600" dirty="0" err="1"/>
              <a:t>Бобовичнинъ</a:t>
            </a:r>
            <a:r>
              <a:rPr lang="ru-RU" sz="3600" dirty="0"/>
              <a:t> </a:t>
            </a:r>
            <a:r>
              <a:rPr lang="ru-RU" sz="3600" dirty="0" err="1"/>
              <a:t>эвинде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Алим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r>
              <a:rPr lang="ru-RU" sz="3600" dirty="0"/>
              <a:t> </a:t>
            </a:r>
            <a:r>
              <a:rPr lang="ru-RU" sz="3600" dirty="0" err="1"/>
              <a:t>Саранынъ</a:t>
            </a:r>
            <a:r>
              <a:rPr lang="ru-RU" sz="3600" dirty="0"/>
              <a:t> </a:t>
            </a:r>
            <a:r>
              <a:rPr lang="ru-RU" sz="3600" dirty="0" err="1"/>
              <a:t>севгиси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Саранынъ</a:t>
            </a:r>
            <a:r>
              <a:rPr lang="ru-RU" sz="3600" dirty="0"/>
              <a:t> </a:t>
            </a:r>
            <a:r>
              <a:rPr lang="ru-RU" sz="3600" dirty="0" err="1"/>
              <a:t>Алимге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endParaRPr lang="ru-RU" sz="3600" dirty="0"/>
          </a:p>
          <a:p>
            <a:pPr algn="ctr" eaLnBrk="1" hangingPunct="1"/>
            <a:r>
              <a:rPr lang="ru-RU" sz="3600" dirty="0"/>
              <a:t> </a:t>
            </a:r>
            <a:r>
              <a:rPr lang="ru-RU" sz="3600" dirty="0" err="1"/>
              <a:t>онынъ</a:t>
            </a:r>
            <a:r>
              <a:rPr lang="ru-RU" sz="3600" dirty="0"/>
              <a:t> </a:t>
            </a:r>
            <a:r>
              <a:rPr lang="ru-RU" sz="3600" dirty="0" err="1"/>
              <a:t>анасына</a:t>
            </a:r>
            <a:r>
              <a:rPr lang="ru-RU" sz="3600" dirty="0"/>
              <a:t> </a:t>
            </a:r>
            <a:r>
              <a:rPr lang="ru-RU" sz="3600" dirty="0" err="1"/>
              <a:t>косьтерген</a:t>
            </a:r>
            <a:r>
              <a:rPr lang="ru-RU" sz="3600" dirty="0"/>
              <a:t> </a:t>
            </a:r>
          </a:p>
          <a:p>
            <a:pPr algn="ctr" eaLnBrk="1" hangingPunct="1"/>
            <a:r>
              <a:rPr lang="ru-RU" sz="3600" dirty="0" err="1"/>
              <a:t>севги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r>
              <a:rPr lang="ru-RU" sz="3600" dirty="0"/>
              <a:t> </a:t>
            </a:r>
            <a:r>
              <a:rPr lang="ru-RU" sz="3600" dirty="0" err="1"/>
              <a:t>урьмети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Алим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r>
              <a:rPr lang="ru-RU" sz="3600" dirty="0"/>
              <a:t> </a:t>
            </a:r>
            <a:r>
              <a:rPr lang="ru-RU" sz="3600" dirty="0" err="1"/>
              <a:t>Саранынъ</a:t>
            </a:r>
            <a:r>
              <a:rPr lang="ru-RU" sz="3600" dirty="0"/>
              <a:t> </a:t>
            </a:r>
            <a:r>
              <a:rPr lang="ru-RU" sz="3600" dirty="0" err="1"/>
              <a:t>къачувы</a:t>
            </a:r>
            <a:r>
              <a:rPr lang="ru-RU" sz="3600" dirty="0"/>
              <a:t>.</a:t>
            </a:r>
          </a:p>
          <a:p>
            <a:pPr algn="ctr" eaLnBrk="1" hangingPunct="1"/>
            <a:r>
              <a:rPr lang="ru-RU" sz="3600" dirty="0" err="1"/>
              <a:t>Саранынъ</a:t>
            </a:r>
            <a:r>
              <a:rPr lang="ru-RU" sz="3600" dirty="0"/>
              <a:t> </a:t>
            </a:r>
            <a:r>
              <a:rPr lang="ru-RU" sz="3600" dirty="0" err="1"/>
              <a:t>хасталыгъы</a:t>
            </a:r>
            <a:r>
              <a:rPr lang="ru-RU" sz="36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1547974" y="549275"/>
            <a:ext cx="6427465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3600" dirty="0">
                <a:solidFill>
                  <a:srgbClr val="FF0000"/>
                </a:solidFill>
              </a:rPr>
              <a:t>3</a:t>
            </a:r>
            <a:r>
              <a:rPr lang="ru-RU" sz="3600" dirty="0" smtClean="0">
                <a:solidFill>
                  <a:srgbClr val="FF0000"/>
                </a:solidFill>
              </a:rPr>
              <a:t>.</a:t>
            </a:r>
          </a:p>
          <a:p>
            <a:pPr algn="ctr" eaLnBrk="1" hangingPunct="1"/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/>
              <a:t>Алимнинъ</a:t>
            </a:r>
            <a:r>
              <a:rPr lang="ru-RU" sz="3600" dirty="0"/>
              <a:t> </a:t>
            </a:r>
            <a:r>
              <a:rPr lang="ru-RU" sz="3600" dirty="0" err="1"/>
              <a:t>аятында</a:t>
            </a:r>
            <a:endParaRPr lang="ru-RU" sz="3600" dirty="0"/>
          </a:p>
          <a:p>
            <a:pPr algn="ctr" eaLnBrk="1" hangingPunct="1"/>
            <a:r>
              <a:rPr lang="ru-RU" sz="3600" dirty="0"/>
              <a:t> </a:t>
            </a:r>
            <a:r>
              <a:rPr lang="ru-RU" sz="3600" dirty="0" err="1"/>
              <a:t>айдамакълыкъ</a:t>
            </a:r>
            <a:r>
              <a:rPr lang="ru-RU" sz="3600" dirty="0"/>
              <a:t> </a:t>
            </a:r>
            <a:r>
              <a:rPr lang="ru-RU" sz="3600" dirty="0" err="1"/>
              <a:t>девири</a:t>
            </a:r>
            <a:r>
              <a:rPr lang="ru-RU" sz="3600" dirty="0"/>
              <a:t>.</a:t>
            </a:r>
          </a:p>
          <a:p>
            <a:pPr algn="ctr" eaLnBrk="1" hangingPunct="1"/>
            <a:endParaRPr lang="ru-RU" sz="3600" dirty="0"/>
          </a:p>
          <a:p>
            <a:pPr algn="ctr" eaLnBrk="1" hangingPunct="1"/>
            <a:r>
              <a:rPr lang="ru-RU" sz="3600" dirty="0" err="1"/>
              <a:t>Алимнинъ</a:t>
            </a:r>
            <a:r>
              <a:rPr lang="ru-RU" sz="3600" dirty="0"/>
              <a:t> </a:t>
            </a:r>
            <a:r>
              <a:rPr lang="ru-RU" sz="3600" dirty="0" err="1"/>
              <a:t>пешинден</a:t>
            </a:r>
            <a:r>
              <a:rPr lang="ru-RU" sz="3600" dirty="0"/>
              <a:t> </a:t>
            </a:r>
            <a:r>
              <a:rPr lang="ru-RU" sz="3600" dirty="0" err="1"/>
              <a:t>излевлер</a:t>
            </a:r>
            <a:r>
              <a:rPr lang="ru-RU" sz="3600" dirty="0"/>
              <a:t>.</a:t>
            </a:r>
          </a:p>
          <a:p>
            <a:pPr algn="ctr" eaLnBrk="1" hangingPunct="1"/>
            <a:endParaRPr lang="ru-RU" sz="3600" dirty="0"/>
          </a:p>
          <a:p>
            <a:pPr algn="ctr" eaLnBrk="1" hangingPunct="1"/>
            <a:r>
              <a:rPr lang="ru-RU" sz="3600" dirty="0" err="1"/>
              <a:t>Алимнинъ</a:t>
            </a:r>
            <a:r>
              <a:rPr lang="ru-RU" sz="3600" dirty="0"/>
              <a:t> </a:t>
            </a:r>
            <a:r>
              <a:rPr lang="ru-RU" sz="3600" dirty="0" err="1"/>
              <a:t>якъаланувы</a:t>
            </a:r>
            <a:r>
              <a:rPr lang="ru-RU" sz="3600" dirty="0"/>
              <a:t> </a:t>
            </a:r>
            <a:r>
              <a:rPr lang="ru-RU" sz="3600" dirty="0" err="1"/>
              <a:t>ве</a:t>
            </a:r>
            <a:endParaRPr lang="ru-RU" sz="3600" dirty="0"/>
          </a:p>
          <a:p>
            <a:pPr algn="ctr" eaLnBrk="1" hangingPunct="1"/>
            <a:r>
              <a:rPr lang="ru-RU" sz="3600" dirty="0"/>
              <a:t> </a:t>
            </a:r>
            <a:r>
              <a:rPr lang="ru-RU" sz="3600" dirty="0" err="1"/>
              <a:t>джезаланувы</a:t>
            </a:r>
            <a:r>
              <a:rPr lang="ru-RU" sz="3600" dirty="0"/>
              <a:t> – </a:t>
            </a:r>
          </a:p>
          <a:p>
            <a:pPr algn="ctr" eaLnBrk="1" hangingPunct="1"/>
            <a:r>
              <a:rPr lang="ru-RU" sz="3600" dirty="0" err="1"/>
              <a:t>учь</a:t>
            </a:r>
            <a:r>
              <a:rPr lang="ru-RU" sz="3600" dirty="0"/>
              <a:t> </a:t>
            </a:r>
            <a:r>
              <a:rPr lang="ru-RU" sz="3600" dirty="0" err="1"/>
              <a:t>бинъ</a:t>
            </a:r>
            <a:r>
              <a:rPr lang="ru-RU" sz="3600" dirty="0"/>
              <a:t> </a:t>
            </a:r>
            <a:r>
              <a:rPr lang="ru-RU" sz="3600" dirty="0" err="1"/>
              <a:t>таякъ</a:t>
            </a:r>
            <a:r>
              <a:rPr lang="ru-RU" sz="3600" dirty="0"/>
              <a:t> </a:t>
            </a:r>
            <a:r>
              <a:rPr lang="ru-RU" sz="3600" dirty="0" err="1"/>
              <a:t>урув</a:t>
            </a:r>
            <a:r>
              <a:rPr lang="ru-RU" sz="3600" dirty="0"/>
              <a:t> </a:t>
            </a:r>
          </a:p>
          <a:p>
            <a:pPr algn="ctr" eaLnBrk="1" hangingPunct="1"/>
            <a:r>
              <a:rPr lang="ru-RU" sz="3600" dirty="0" err="1"/>
              <a:t>ве</a:t>
            </a:r>
            <a:r>
              <a:rPr lang="ru-RU" sz="3600" dirty="0"/>
              <a:t> </a:t>
            </a:r>
            <a:r>
              <a:rPr lang="ru-RU" sz="3600" dirty="0" err="1"/>
              <a:t>эбедий</a:t>
            </a:r>
            <a:r>
              <a:rPr lang="ru-RU" sz="3600" dirty="0"/>
              <a:t> </a:t>
            </a:r>
            <a:r>
              <a:rPr lang="ru-RU" sz="3600" dirty="0" err="1"/>
              <a:t>сюргюн</a:t>
            </a:r>
            <a:r>
              <a:rPr lang="ru-RU" sz="3600" dirty="0"/>
              <a:t> </a:t>
            </a:r>
            <a:r>
              <a:rPr lang="ru-RU" sz="3600" dirty="0" err="1"/>
              <a:t>этилюв</a:t>
            </a:r>
            <a:r>
              <a:rPr lang="ru-RU" sz="36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86654"/>
            <a:ext cx="748883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34083" y="221491"/>
            <a:ext cx="3275833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СУД НАД АЛИМОМ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189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7197" y="764704"/>
            <a:ext cx="6000104" cy="403187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Эв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вазифеси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</a:p>
          <a:p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Юсуф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Болатнынъ</a:t>
            </a: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биографиясыны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икяе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этюв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Алим»романнынъ</a:t>
            </a: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биринджи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къысмыны</a:t>
            </a:r>
            <a:endParaRPr lang="ru-RU" sz="36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окъув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ве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икяе</a:t>
            </a: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36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этюв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116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3777767" y="1908969"/>
            <a:ext cx="1606274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Юсуф</a:t>
            </a:r>
          </a:p>
          <a:p>
            <a:pPr>
              <a:defRPr/>
            </a:pP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4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Болат</a:t>
            </a:r>
            <a:endParaRPr lang="ru-RU" sz="40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3" name="TextBox 5"/>
          <p:cNvSpPr txBox="1">
            <a:spLocks noChangeArrowheads="1"/>
          </p:cNvSpPr>
          <p:nvPr/>
        </p:nvSpPr>
        <p:spPr bwMode="auto">
          <a:xfrm>
            <a:off x="2051050" y="1700213"/>
            <a:ext cx="185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9388" y="188913"/>
            <a:ext cx="1296987" cy="1398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1909 </a:t>
            </a:r>
            <a:r>
              <a:rPr lang="ru-RU" dirty="0" err="1"/>
              <a:t>сенеси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16 март Алушта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шеэринде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87513" y="188913"/>
            <a:ext cx="1804987" cy="1398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Сеитмемет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агъа</a:t>
            </a:r>
            <a:r>
              <a:rPr lang="ru-RU" dirty="0"/>
              <a:t> </a:t>
            </a:r>
            <a:r>
              <a:rPr lang="ru-RU" dirty="0" err="1"/>
              <a:t>фукъаре</a:t>
            </a:r>
            <a:r>
              <a:rPr lang="ru-RU" dirty="0"/>
              <a:t> </a:t>
            </a:r>
            <a:r>
              <a:rPr lang="ru-RU" dirty="0" err="1"/>
              <a:t>къорантасында</a:t>
            </a:r>
            <a:r>
              <a:rPr lang="ru-RU" dirty="0"/>
              <a:t> </a:t>
            </a:r>
            <a:r>
              <a:rPr lang="ru-RU" dirty="0" err="1"/>
              <a:t>догъды</a:t>
            </a:r>
            <a:r>
              <a:rPr lang="ru-RU" dirty="0"/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708400" y="188913"/>
            <a:ext cx="1395413" cy="1398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1924с. Ялта </a:t>
            </a:r>
            <a:r>
              <a:rPr lang="ru-RU" dirty="0" err="1"/>
              <a:t>оджалар</a:t>
            </a:r>
            <a:r>
              <a:rPr lang="ru-RU" dirty="0"/>
              <a:t> </a:t>
            </a:r>
            <a:r>
              <a:rPr lang="ru-RU" dirty="0" err="1"/>
              <a:t>окъув</a:t>
            </a:r>
            <a:r>
              <a:rPr lang="ru-RU" dirty="0"/>
              <a:t> юрту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272088" y="184150"/>
            <a:ext cx="1741487" cy="1403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1931с.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Акъмесджит</a:t>
            </a:r>
            <a:r>
              <a:rPr lang="ru-RU" dirty="0"/>
              <a:t> педагогика институты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380288" y="188913"/>
            <a:ext cx="1584325" cy="1398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1936с. ССССР </a:t>
            </a:r>
            <a:r>
              <a:rPr lang="ru-RU" dirty="0" err="1"/>
              <a:t>языджылар</a:t>
            </a:r>
            <a:r>
              <a:rPr lang="ru-RU" dirty="0"/>
              <a:t> </a:t>
            </a:r>
            <a:r>
              <a:rPr lang="ru-RU" dirty="0" err="1"/>
              <a:t>бирлигининъ</a:t>
            </a:r>
            <a:r>
              <a:rPr lang="ru-RU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азасы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9050" y="2003425"/>
            <a:ext cx="1871663" cy="1922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1937 -1938с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Къырым</a:t>
            </a:r>
            <a:r>
              <a:rPr lang="ru-RU" dirty="0"/>
              <a:t> </a:t>
            </a:r>
            <a:r>
              <a:rPr lang="ru-RU" dirty="0" err="1"/>
              <a:t>языджылар</a:t>
            </a:r>
            <a:r>
              <a:rPr lang="ru-RU" dirty="0"/>
              <a:t> </a:t>
            </a:r>
            <a:r>
              <a:rPr lang="ru-RU" dirty="0" err="1"/>
              <a:t>бирлигининъ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месуль</a:t>
            </a:r>
            <a:r>
              <a:rPr lang="ru-RU" dirty="0"/>
              <a:t> </a:t>
            </a:r>
            <a:r>
              <a:rPr lang="ru-RU" dirty="0" err="1"/>
              <a:t>кятиби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051050" y="2003425"/>
            <a:ext cx="1657350" cy="2001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1939- 1941с.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 «Совет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эдебияты</a:t>
            </a:r>
            <a:r>
              <a:rPr lang="ru-RU" dirty="0"/>
              <a:t>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меджмуасы</a:t>
            </a:r>
            <a:r>
              <a:rPr lang="ru-RU" dirty="0"/>
              <a:t>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389563" y="2044700"/>
            <a:ext cx="2060575" cy="207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1942с.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 </a:t>
            </a:r>
            <a:r>
              <a:rPr lang="ru-RU" dirty="0" err="1"/>
              <a:t>Москвада</a:t>
            </a:r>
            <a:r>
              <a:rPr lang="ru-RU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Умумиттифакъ</a:t>
            </a:r>
            <a:r>
              <a:rPr lang="ru-RU" dirty="0"/>
              <a:t> радио -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комитетинде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 </a:t>
            </a:r>
            <a:r>
              <a:rPr lang="ru-RU" dirty="0" err="1"/>
              <a:t>чалыша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521575" y="2087563"/>
            <a:ext cx="1643063" cy="20732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Самаркъанд</a:t>
            </a:r>
            <a:r>
              <a:rPr lang="ru-RU" dirty="0"/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виляетининъ</a:t>
            </a:r>
            <a:r>
              <a:rPr lang="ru-RU" dirty="0"/>
              <a:t> </a:t>
            </a:r>
            <a:r>
              <a:rPr lang="ru-RU" dirty="0" err="1"/>
              <a:t>Булунгъур</a:t>
            </a:r>
            <a:r>
              <a:rPr lang="ru-RU" dirty="0"/>
              <a:t> район партия </a:t>
            </a:r>
            <a:r>
              <a:rPr lang="ru-RU" dirty="0" err="1"/>
              <a:t>комитетинде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болюк</a:t>
            </a:r>
            <a:r>
              <a:rPr lang="ru-RU" dirty="0"/>
              <a:t> </a:t>
            </a:r>
            <a:r>
              <a:rPr lang="ru-RU" dirty="0" err="1"/>
              <a:t>мудири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1687513" y="4562475"/>
            <a:ext cx="1804987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Озьбекистан</a:t>
            </a:r>
            <a:r>
              <a:rPr lang="ru-RU" dirty="0"/>
              <a:t> </a:t>
            </a:r>
            <a:r>
              <a:rPr lang="ru-RU" dirty="0" err="1"/>
              <a:t>языджылары</a:t>
            </a:r>
            <a:r>
              <a:rPr lang="ru-RU" dirty="0"/>
              <a:t> </a:t>
            </a:r>
            <a:r>
              <a:rPr lang="ru-RU" dirty="0" err="1"/>
              <a:t>бирлигинде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Къырымтатар</a:t>
            </a: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эдебиятында</a:t>
            </a:r>
            <a:r>
              <a:rPr lang="ru-RU" dirty="0"/>
              <a:t> </a:t>
            </a:r>
            <a:r>
              <a:rPr lang="ru-RU" dirty="0" err="1"/>
              <a:t>мушавир</a:t>
            </a:r>
            <a:r>
              <a:rPr lang="ru-RU" dirty="0"/>
              <a:t> </a:t>
            </a:r>
            <a:r>
              <a:rPr lang="ru-RU" dirty="0" err="1"/>
              <a:t>чалыша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9388" y="4546600"/>
            <a:ext cx="1296987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/>
              <a:t>Бир</a:t>
            </a:r>
            <a:r>
              <a:rPr lang="ru-RU" dirty="0"/>
              <a:t> </a:t>
            </a:r>
            <a:r>
              <a:rPr lang="ru-RU" dirty="0" err="1"/>
              <a:t>къач</a:t>
            </a:r>
            <a:r>
              <a:rPr lang="ru-RU" dirty="0"/>
              <a:t> </a:t>
            </a:r>
            <a:r>
              <a:rPr lang="ru-RU" dirty="0" err="1"/>
              <a:t>йыл</a:t>
            </a:r>
            <a:r>
              <a:rPr lang="ru-RU" dirty="0"/>
              <a:t> </a:t>
            </a:r>
            <a:r>
              <a:rPr lang="ru-RU" dirty="0" err="1"/>
              <a:t>оджалыкъ</a:t>
            </a:r>
            <a:r>
              <a:rPr lang="ru-RU" dirty="0"/>
              <a:t> </a:t>
            </a:r>
            <a:r>
              <a:rPr lang="ru-RU" dirty="0" err="1"/>
              <a:t>япа</a:t>
            </a:r>
            <a:endParaRPr lang="ru-RU" dirty="0"/>
          </a:p>
        </p:txBody>
      </p:sp>
      <p:sp>
        <p:nvSpPr>
          <p:cNvPr id="5135" name="TextBox 22"/>
          <p:cNvSpPr txBox="1">
            <a:spLocks noChangeArrowheads="1"/>
          </p:cNvSpPr>
          <p:nvPr/>
        </p:nvSpPr>
        <p:spPr bwMode="auto">
          <a:xfrm>
            <a:off x="8027988" y="2755900"/>
            <a:ext cx="3603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708400" y="4581525"/>
            <a:ext cx="1727200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«Ленин </a:t>
            </a:r>
            <a:r>
              <a:rPr lang="ru-RU" dirty="0" err="1"/>
              <a:t>байрагъы</a:t>
            </a:r>
            <a:r>
              <a:rPr lang="ru-RU" dirty="0"/>
              <a:t>»</a:t>
            </a:r>
          </a:p>
          <a:p>
            <a:pPr algn="ctr">
              <a:defRPr/>
            </a:pPr>
            <a:r>
              <a:rPr lang="ru-RU" dirty="0" err="1"/>
              <a:t>газетасында</a:t>
            </a:r>
            <a:r>
              <a:rPr lang="ru-RU" dirty="0"/>
              <a:t> </a:t>
            </a:r>
            <a:r>
              <a:rPr lang="ru-RU" dirty="0" err="1"/>
              <a:t>муаррир</a:t>
            </a:r>
            <a:r>
              <a:rPr lang="ru-RU" dirty="0"/>
              <a:t> </a:t>
            </a:r>
            <a:r>
              <a:rPr lang="ru-RU" dirty="0" err="1"/>
              <a:t>муавини</a:t>
            </a:r>
            <a:r>
              <a:rPr lang="ru-RU" dirty="0"/>
              <a:t> </a:t>
            </a:r>
            <a:r>
              <a:rPr lang="ru-RU" dirty="0" err="1"/>
              <a:t>чалыша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649913" y="4581525"/>
            <a:ext cx="1800225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err="1"/>
              <a:t>Озьбекистанда</a:t>
            </a:r>
            <a:r>
              <a:rPr lang="ru-RU" dirty="0"/>
              <a:t> нам </a:t>
            </a:r>
            <a:r>
              <a:rPr lang="ru-RU" dirty="0" err="1"/>
              <a:t>къазангъан</a:t>
            </a:r>
            <a:r>
              <a:rPr lang="ru-RU" dirty="0"/>
              <a:t> </a:t>
            </a:r>
            <a:r>
              <a:rPr lang="ru-RU" dirty="0" err="1"/>
              <a:t>медениет</a:t>
            </a:r>
            <a:r>
              <a:rPr lang="ru-RU" dirty="0"/>
              <a:t> </a:t>
            </a:r>
            <a:r>
              <a:rPr lang="ru-RU" dirty="0" err="1"/>
              <a:t>хадими</a:t>
            </a:r>
            <a:r>
              <a:rPr lang="ru-RU" dirty="0"/>
              <a:t> </a:t>
            </a:r>
            <a:r>
              <a:rPr lang="ru-RU" dirty="0" err="1"/>
              <a:t>унваны</a:t>
            </a:r>
            <a:r>
              <a:rPr lang="ru-RU" dirty="0"/>
              <a:t> </a:t>
            </a:r>
            <a:r>
              <a:rPr lang="ru-RU" dirty="0" err="1"/>
              <a:t>берильди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94600" y="4581525"/>
            <a:ext cx="1498600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/>
              <a:t>1986 </a:t>
            </a:r>
            <a:r>
              <a:rPr lang="ru-RU" dirty="0" err="1"/>
              <a:t>сенеси</a:t>
            </a:r>
            <a:endParaRPr lang="ru-RU" dirty="0"/>
          </a:p>
          <a:p>
            <a:pPr algn="ctr">
              <a:defRPr/>
            </a:pPr>
            <a:r>
              <a:rPr lang="ru-RU" dirty="0" err="1"/>
              <a:t>Ташкентте</a:t>
            </a:r>
            <a:r>
              <a:rPr lang="ru-RU" dirty="0"/>
              <a:t> </a:t>
            </a:r>
          </a:p>
          <a:p>
            <a:pPr algn="ctr">
              <a:defRPr/>
            </a:pPr>
            <a:r>
              <a:rPr lang="ru-RU" dirty="0" err="1"/>
              <a:t>вефат</a:t>
            </a:r>
            <a:r>
              <a:rPr lang="ru-RU" dirty="0"/>
              <a:t> </a:t>
            </a:r>
            <a:r>
              <a:rPr lang="ru-RU" dirty="0" err="1"/>
              <a:t>этти</a:t>
            </a:r>
            <a:r>
              <a:rPr lang="ru-RU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3059113" y="133350"/>
            <a:ext cx="45577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4800"/>
              <a:t>Онынъ эсерлери</a:t>
            </a:r>
          </a:p>
        </p:txBody>
      </p:sp>
      <p:sp>
        <p:nvSpPr>
          <p:cNvPr id="6147" name="TextBox 3"/>
          <p:cNvSpPr txBox="1">
            <a:spLocks noChangeArrowheads="1"/>
          </p:cNvSpPr>
          <p:nvPr/>
        </p:nvSpPr>
        <p:spPr bwMode="auto">
          <a:xfrm>
            <a:off x="323528" y="963613"/>
            <a:ext cx="8703858" cy="5539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ru-RU" sz="2400" dirty="0"/>
              <a:t>1929 </a:t>
            </a:r>
            <a:r>
              <a:rPr lang="ru-RU" sz="2400" dirty="0" err="1"/>
              <a:t>сенеси</a:t>
            </a:r>
            <a:r>
              <a:rPr lang="ru-RU" sz="2400" dirty="0"/>
              <a:t>           </a:t>
            </a:r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Чанълар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къакъылгъанда</a:t>
            </a:r>
            <a:r>
              <a:rPr lang="ru-RU" sz="2400" dirty="0">
                <a:solidFill>
                  <a:srgbClr val="FF0000"/>
                </a:solidFill>
              </a:rPr>
              <a:t>» </a:t>
            </a:r>
            <a:r>
              <a:rPr lang="ru-RU" sz="2400" dirty="0" err="1">
                <a:solidFill>
                  <a:srgbClr val="FF0000"/>
                </a:solidFill>
              </a:rPr>
              <a:t>икяе</a:t>
            </a:r>
            <a:endParaRPr lang="ru-RU" sz="2400" dirty="0">
              <a:solidFill>
                <a:srgbClr val="FF0000"/>
              </a:solidFill>
            </a:endParaRPr>
          </a:p>
          <a:p>
            <a:pPr algn="ctr" eaLnBrk="1" hangingPunct="1"/>
            <a:r>
              <a:rPr lang="ru-RU" sz="2400" dirty="0"/>
              <a:t>1929 – 1941 </a:t>
            </a:r>
            <a:r>
              <a:rPr lang="ru-RU" sz="2400" dirty="0" err="1"/>
              <a:t>сенеси</a:t>
            </a:r>
            <a:r>
              <a:rPr lang="ru-RU" sz="2400" dirty="0"/>
              <a:t>   </a:t>
            </a:r>
            <a:r>
              <a:rPr lang="ru-RU" sz="2400" dirty="0" err="1"/>
              <a:t>чокъ</a:t>
            </a:r>
            <a:r>
              <a:rPr lang="ru-RU" sz="2400" dirty="0"/>
              <a:t> </a:t>
            </a:r>
            <a:r>
              <a:rPr lang="ru-RU" sz="2400" dirty="0" err="1"/>
              <a:t>пьесалар,икяелер</a:t>
            </a:r>
            <a:r>
              <a:rPr lang="ru-RU" sz="2400" dirty="0"/>
              <a:t> </a:t>
            </a:r>
            <a:r>
              <a:rPr lang="ru-RU" sz="2400" dirty="0" err="1"/>
              <a:t>ве</a:t>
            </a:r>
            <a:r>
              <a:rPr lang="ru-RU" sz="2400" dirty="0"/>
              <a:t> </a:t>
            </a:r>
            <a:r>
              <a:rPr lang="ru-RU" sz="2400" dirty="0" err="1"/>
              <a:t>очерклер</a:t>
            </a:r>
            <a:endParaRPr lang="ru-RU" sz="2400" dirty="0"/>
          </a:p>
          <a:p>
            <a:pPr algn="ctr" eaLnBrk="1" hangingPunct="1"/>
            <a:r>
              <a:rPr lang="ru-RU" sz="2400" dirty="0" err="1"/>
              <a:t>Биринджи</a:t>
            </a:r>
            <a:r>
              <a:rPr lang="ru-RU" sz="2400" dirty="0"/>
              <a:t> </a:t>
            </a:r>
            <a:r>
              <a:rPr lang="ru-RU" sz="2400" dirty="0" err="1"/>
              <a:t>пьесасы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Бинъ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докъуз</a:t>
            </a:r>
            <a:r>
              <a:rPr lang="ru-RU" sz="2400" dirty="0">
                <a:solidFill>
                  <a:srgbClr val="FF0000"/>
                </a:solidFill>
              </a:rPr>
              <a:t> юз он </a:t>
            </a:r>
            <a:r>
              <a:rPr lang="ru-RU" sz="2400" dirty="0" err="1">
                <a:solidFill>
                  <a:srgbClr val="FF0000"/>
                </a:solidFill>
              </a:rPr>
              <a:t>дёрт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сенесининъ</a:t>
            </a:r>
            <a:endParaRPr lang="ru-RU" sz="2400" dirty="0" smtClean="0">
              <a:solidFill>
                <a:srgbClr val="FF0000"/>
              </a:solidFill>
            </a:endParaRPr>
          </a:p>
          <a:p>
            <a:pPr algn="ctr" eaLnBrk="1" hangingPunct="1"/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джиан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муаребеси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ве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</a:rPr>
              <a:t>онынъ</a:t>
            </a:r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къурбанлары</a:t>
            </a:r>
            <a:r>
              <a:rPr lang="ru-RU" sz="2400" dirty="0" smtClean="0">
                <a:solidFill>
                  <a:srgbClr val="FF0000"/>
                </a:solidFill>
              </a:rPr>
              <a:t>»,</a:t>
            </a:r>
          </a:p>
          <a:p>
            <a:pPr algn="ctr" eaLnBrk="1" hangingPunct="1"/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rgbClr val="FF0000"/>
                </a:solidFill>
              </a:rPr>
              <a:t>«Той девам </a:t>
            </a:r>
            <a:r>
              <a:rPr lang="ru-RU" sz="2400" dirty="0" err="1">
                <a:solidFill>
                  <a:srgbClr val="FF0000"/>
                </a:solidFill>
              </a:rPr>
              <a:t>эте</a:t>
            </a:r>
            <a:r>
              <a:rPr lang="ru-RU" sz="2400" dirty="0">
                <a:solidFill>
                  <a:srgbClr val="FF0000"/>
                </a:solidFill>
              </a:rPr>
              <a:t>», «</a:t>
            </a:r>
            <a:r>
              <a:rPr lang="ru-RU" sz="2400" dirty="0" err="1">
                <a:solidFill>
                  <a:srgbClr val="FF0000"/>
                </a:solidFill>
              </a:rPr>
              <a:t>Арзы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къыз</a:t>
            </a:r>
            <a:r>
              <a:rPr lang="ru-RU" sz="2400" dirty="0">
                <a:solidFill>
                  <a:srgbClr val="FF0000"/>
                </a:solidFill>
              </a:rPr>
              <a:t>», «</a:t>
            </a:r>
            <a:r>
              <a:rPr lang="ru-RU" sz="2400" dirty="0" err="1">
                <a:solidFill>
                  <a:srgbClr val="FF0000"/>
                </a:solidFill>
              </a:rPr>
              <a:t>Ишлеген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тишлер</a:t>
            </a:r>
            <a:r>
              <a:rPr lang="ru-RU" sz="2400" dirty="0">
                <a:solidFill>
                  <a:srgbClr val="FF0000"/>
                </a:solidFill>
              </a:rPr>
              <a:t>», </a:t>
            </a:r>
          </a:p>
          <a:p>
            <a:pPr algn="ctr" eaLnBrk="1" hangingPunct="1"/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Сонъки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гедже</a:t>
            </a:r>
            <a:r>
              <a:rPr lang="ru-RU" sz="2400" dirty="0">
                <a:solidFill>
                  <a:srgbClr val="FF0000"/>
                </a:solidFill>
              </a:rPr>
              <a:t>», «</a:t>
            </a:r>
            <a:r>
              <a:rPr lang="ru-RU" sz="2400" dirty="0" err="1">
                <a:solidFill>
                  <a:srgbClr val="FF0000"/>
                </a:solidFill>
              </a:rPr>
              <a:t>Денъиз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далгъасыз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олмаз</a:t>
            </a:r>
            <a:r>
              <a:rPr lang="ru-RU" sz="2400" dirty="0">
                <a:solidFill>
                  <a:srgbClr val="FF0000"/>
                </a:solidFill>
              </a:rPr>
              <a:t>».</a:t>
            </a:r>
          </a:p>
          <a:p>
            <a:pPr algn="ctr" eaLnBrk="1" hangingPunct="1"/>
            <a:r>
              <a:rPr lang="ru-RU" sz="2400" dirty="0" err="1"/>
              <a:t>Ибраим</a:t>
            </a:r>
            <a:r>
              <a:rPr lang="ru-RU" sz="2400" dirty="0"/>
              <a:t> </a:t>
            </a:r>
            <a:r>
              <a:rPr lang="ru-RU" sz="2400" dirty="0" err="1"/>
              <a:t>Бахшышнен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Алим</a:t>
            </a:r>
            <a:r>
              <a:rPr lang="ru-RU" sz="2400" dirty="0">
                <a:solidFill>
                  <a:srgbClr val="FF0000"/>
                </a:solidFill>
              </a:rPr>
              <a:t>» </a:t>
            </a:r>
            <a:r>
              <a:rPr lang="ru-RU" sz="2400" dirty="0" err="1"/>
              <a:t>пьесасыны</a:t>
            </a:r>
            <a:r>
              <a:rPr lang="ru-RU" sz="2400" dirty="0"/>
              <a:t> </a:t>
            </a:r>
            <a:r>
              <a:rPr lang="ru-RU" sz="2400" dirty="0" err="1"/>
              <a:t>яза</a:t>
            </a:r>
            <a:r>
              <a:rPr lang="ru-RU" sz="2400" dirty="0"/>
              <a:t>.</a:t>
            </a:r>
          </a:p>
          <a:p>
            <a:pPr algn="ctr" eaLnBrk="1" hangingPunct="1"/>
            <a:r>
              <a:rPr lang="ru-RU" sz="2400" dirty="0"/>
              <a:t>1940 – 1941 </a:t>
            </a:r>
            <a:r>
              <a:rPr lang="ru-RU" sz="2400" dirty="0" err="1"/>
              <a:t>сенелери</a:t>
            </a:r>
            <a:r>
              <a:rPr lang="ru-RU" sz="2400" dirty="0"/>
              <a:t> «Совет </a:t>
            </a:r>
            <a:r>
              <a:rPr lang="ru-RU" sz="2400" dirty="0" err="1"/>
              <a:t>эдебияты</a:t>
            </a:r>
            <a:r>
              <a:rPr lang="ru-RU" sz="2400" dirty="0"/>
              <a:t>» </a:t>
            </a:r>
            <a:r>
              <a:rPr lang="ru-RU" sz="2400" dirty="0" err="1"/>
              <a:t>меджмуасында</a:t>
            </a:r>
            <a:r>
              <a:rPr lang="ru-RU" sz="2400" dirty="0"/>
              <a:t> </a:t>
            </a:r>
            <a:endParaRPr lang="ru-RU" sz="2400" dirty="0" smtClean="0"/>
          </a:p>
          <a:p>
            <a:pPr algn="ctr" eaLnBrk="1" hangingPunct="1"/>
            <a:r>
              <a:rPr lang="ru-RU" sz="2400" dirty="0" smtClean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Алим</a:t>
            </a:r>
            <a:r>
              <a:rPr lang="ru-RU" sz="2400" dirty="0">
                <a:solidFill>
                  <a:srgbClr val="FF0000"/>
                </a:solidFill>
              </a:rPr>
              <a:t>» </a:t>
            </a:r>
            <a:r>
              <a:rPr lang="ru-RU" sz="2400" dirty="0"/>
              <a:t>романы </a:t>
            </a:r>
            <a:r>
              <a:rPr lang="ru-RU" sz="2400" dirty="0" err="1"/>
              <a:t>басыла</a:t>
            </a:r>
            <a:r>
              <a:rPr lang="ru-RU" sz="2400" dirty="0"/>
              <a:t>.</a:t>
            </a:r>
          </a:p>
          <a:p>
            <a:pPr algn="ctr" eaLnBrk="1" hangingPunct="1"/>
            <a:r>
              <a:rPr lang="ru-RU" sz="2400" dirty="0"/>
              <a:t>1957 </a:t>
            </a:r>
            <a:r>
              <a:rPr lang="ru-RU" sz="2400" dirty="0" err="1"/>
              <a:t>сенесинден</a:t>
            </a:r>
            <a:r>
              <a:rPr lang="ru-RU" sz="2400" dirty="0"/>
              <a:t>  </a:t>
            </a:r>
            <a:r>
              <a:rPr lang="ru-RU" sz="2400" dirty="0" err="1"/>
              <a:t>учь</a:t>
            </a:r>
            <a:r>
              <a:rPr lang="ru-RU" sz="2400" dirty="0"/>
              <a:t> роман, </a:t>
            </a:r>
            <a:r>
              <a:rPr lang="ru-RU" sz="2400" dirty="0" err="1"/>
              <a:t>бир</a:t>
            </a:r>
            <a:r>
              <a:rPr lang="ru-RU" sz="2400" dirty="0"/>
              <a:t> </a:t>
            </a:r>
            <a:r>
              <a:rPr lang="ru-RU" sz="2400" dirty="0" err="1"/>
              <a:t>чокъ</a:t>
            </a:r>
            <a:r>
              <a:rPr lang="ru-RU" sz="2400" dirty="0"/>
              <a:t> </a:t>
            </a:r>
            <a:r>
              <a:rPr lang="ru-RU" sz="2400" dirty="0" err="1"/>
              <a:t>икяелер</a:t>
            </a:r>
            <a:r>
              <a:rPr lang="ru-RU" sz="2400" dirty="0"/>
              <a:t> </a:t>
            </a:r>
            <a:r>
              <a:rPr lang="ru-RU" sz="2400" dirty="0" err="1"/>
              <a:t>яратты</a:t>
            </a:r>
            <a:r>
              <a:rPr lang="ru-RU" sz="2400" dirty="0"/>
              <a:t>.</a:t>
            </a:r>
          </a:p>
          <a:p>
            <a:pPr algn="ctr" eaLnBrk="1" hangingPunct="1"/>
            <a:r>
              <a:rPr lang="ru-RU" sz="2400" dirty="0"/>
              <a:t>  1962сене </a:t>
            </a:r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Саф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юреклер</a:t>
            </a:r>
            <a:r>
              <a:rPr lang="ru-RU" sz="2400" dirty="0">
                <a:solidFill>
                  <a:srgbClr val="FF0000"/>
                </a:solidFill>
              </a:rPr>
              <a:t>», </a:t>
            </a:r>
            <a:r>
              <a:rPr lang="ru-RU" sz="2400" dirty="0"/>
              <a:t>1969 сене </a:t>
            </a:r>
            <a:r>
              <a:rPr lang="ru-RU" sz="2400" dirty="0">
                <a:solidFill>
                  <a:srgbClr val="FF0000"/>
                </a:solidFill>
              </a:rPr>
              <a:t>« </a:t>
            </a:r>
            <a:r>
              <a:rPr lang="ru-RU" sz="2400" dirty="0" err="1">
                <a:solidFill>
                  <a:srgbClr val="FF0000"/>
                </a:solidFill>
              </a:rPr>
              <a:t>Анифе</a:t>
            </a:r>
            <a:r>
              <a:rPr lang="ru-RU" sz="2400" dirty="0">
                <a:solidFill>
                  <a:srgbClr val="FF0000"/>
                </a:solidFill>
              </a:rPr>
              <a:t>»,  «</a:t>
            </a:r>
            <a:r>
              <a:rPr lang="ru-RU" sz="2400" dirty="0" err="1">
                <a:solidFill>
                  <a:srgbClr val="FF0000"/>
                </a:solidFill>
              </a:rPr>
              <a:t>Садакъат</a:t>
            </a:r>
            <a:r>
              <a:rPr lang="ru-RU" sz="2400" dirty="0">
                <a:solidFill>
                  <a:srgbClr val="FF0000"/>
                </a:solidFill>
              </a:rPr>
              <a:t>» </a:t>
            </a:r>
            <a:r>
              <a:rPr lang="ru-RU" sz="2400" dirty="0" err="1"/>
              <a:t>яза</a:t>
            </a:r>
            <a:r>
              <a:rPr lang="ru-RU" sz="2400" dirty="0"/>
              <a:t>.</a:t>
            </a:r>
          </a:p>
          <a:p>
            <a:pPr algn="ctr" eaLnBrk="1" hangingPunct="1"/>
            <a:r>
              <a:rPr lang="ru-RU" sz="2400" dirty="0"/>
              <a:t>1972сенеси </a:t>
            </a:r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Туфанда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къалгъан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къой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сюрюси</a:t>
            </a:r>
            <a:r>
              <a:rPr lang="ru-RU" sz="2400" dirty="0">
                <a:solidFill>
                  <a:srgbClr val="FF0000"/>
                </a:solidFill>
              </a:rPr>
              <a:t>»</a:t>
            </a:r>
          </a:p>
          <a:p>
            <a:pPr algn="ctr" eaLnBrk="1" hangingPunct="1"/>
            <a:r>
              <a:rPr lang="ru-RU" sz="2400" dirty="0"/>
              <a:t>1977 </a:t>
            </a:r>
            <a:r>
              <a:rPr lang="ru-RU" sz="2400" dirty="0" err="1"/>
              <a:t>сенеси</a:t>
            </a:r>
            <a:r>
              <a:rPr lang="ru-RU" sz="2400" dirty="0"/>
              <a:t> </a:t>
            </a:r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Табиатым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ойле</a:t>
            </a:r>
            <a:r>
              <a:rPr lang="ru-RU" sz="2400" dirty="0">
                <a:solidFill>
                  <a:srgbClr val="FF0000"/>
                </a:solidFill>
              </a:rPr>
              <a:t>» </a:t>
            </a:r>
            <a:r>
              <a:rPr lang="ru-RU" sz="2400" dirty="0"/>
              <a:t>юмористик </a:t>
            </a:r>
            <a:r>
              <a:rPr lang="ru-RU" sz="2400" dirty="0" err="1"/>
              <a:t>джыйынтыкъ</a:t>
            </a:r>
            <a:r>
              <a:rPr lang="ru-RU" sz="2400" dirty="0"/>
              <a:t>.</a:t>
            </a:r>
          </a:p>
          <a:p>
            <a:pPr algn="ctr" eaLnBrk="1" hangingPunct="1"/>
            <a:r>
              <a:rPr lang="ru-RU" sz="2400" dirty="0"/>
              <a:t>1982сенеси </a:t>
            </a:r>
            <a:r>
              <a:rPr lang="ru-RU" sz="2400" dirty="0">
                <a:solidFill>
                  <a:srgbClr val="FF0000"/>
                </a:solidFill>
              </a:rPr>
              <a:t>«</a:t>
            </a:r>
            <a:r>
              <a:rPr lang="ru-RU" sz="2400" dirty="0" err="1">
                <a:solidFill>
                  <a:srgbClr val="FF0000"/>
                </a:solidFill>
              </a:rPr>
              <a:t>Алим</a:t>
            </a:r>
            <a:r>
              <a:rPr lang="ru-RU" sz="2400" dirty="0">
                <a:solidFill>
                  <a:srgbClr val="FF0000"/>
                </a:solidFill>
              </a:rPr>
              <a:t>» </a:t>
            </a:r>
            <a:r>
              <a:rPr lang="ru-RU" sz="2400" dirty="0"/>
              <a:t>романы </a:t>
            </a:r>
            <a:r>
              <a:rPr lang="ru-RU" sz="2400" dirty="0" err="1"/>
              <a:t>нешир</a:t>
            </a:r>
            <a:r>
              <a:rPr lang="ru-RU" sz="2400" dirty="0"/>
              <a:t> </a:t>
            </a:r>
            <a:r>
              <a:rPr lang="ru-RU" sz="2400" dirty="0" err="1"/>
              <a:t>этильди</a:t>
            </a:r>
            <a:r>
              <a:rPr lang="ru-RU" sz="2400" dirty="0"/>
              <a:t>.</a:t>
            </a:r>
          </a:p>
          <a:p>
            <a:pPr eaLnBrk="1" hangingPunct="1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32655"/>
            <a:ext cx="4608512" cy="5832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212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Admin\Мои документы\IMG_20130308_000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3" r="13333"/>
          <a:stretch/>
        </p:blipFill>
        <p:spPr bwMode="auto">
          <a:xfrm>
            <a:off x="2051720" y="260648"/>
            <a:ext cx="5508000" cy="550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134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2696"/>
            <a:ext cx="7128792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041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412776"/>
            <a:ext cx="4392488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41383" y="476672"/>
            <a:ext cx="7268593" cy="83099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1895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сенеси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Петербург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шеэринде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Н.А.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Поповнынъ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Алим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– Крымский джигит» романы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басыла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47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</TotalTime>
  <Words>631</Words>
  <Application>Microsoft Office PowerPoint</Application>
  <PresentationFormat>Экран (4:3)</PresentationFormat>
  <Paragraphs>164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Тема Office</vt:lpstr>
      <vt:lpstr>1_Тема Office</vt:lpstr>
      <vt:lpstr>2_Тема Office</vt:lpstr>
      <vt:lpstr>3_Тема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42</cp:revision>
  <cp:lastPrinted>2013-03-09T09:25:17Z</cp:lastPrinted>
  <dcterms:created xsi:type="dcterms:W3CDTF">2013-03-08T14:22:23Z</dcterms:created>
  <dcterms:modified xsi:type="dcterms:W3CDTF">2013-03-12T17:22:48Z</dcterms:modified>
</cp:coreProperties>
</file>