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81" r:id="rId11"/>
    <p:sldId id="286" r:id="rId12"/>
    <p:sldId id="282" r:id="rId13"/>
    <p:sldId id="279" r:id="rId14"/>
    <p:sldId id="278" r:id="rId15"/>
    <p:sldId id="304" r:id="rId16"/>
    <p:sldId id="306" r:id="rId17"/>
    <p:sldId id="308" r:id="rId18"/>
    <p:sldId id="310" r:id="rId19"/>
    <p:sldId id="311" r:id="rId20"/>
    <p:sldId id="290" r:id="rId21"/>
    <p:sldId id="292" r:id="rId22"/>
    <p:sldId id="313" r:id="rId23"/>
    <p:sldId id="303" r:id="rId24"/>
    <p:sldId id="297" r:id="rId25"/>
    <p:sldId id="301" r:id="rId26"/>
    <p:sldId id="316" r:id="rId27"/>
    <p:sldId id="300" r:id="rId28"/>
    <p:sldId id="288" r:id="rId29"/>
    <p:sldId id="289" r:id="rId30"/>
    <p:sldId id="320" r:id="rId31"/>
    <p:sldId id="321" r:id="rId32"/>
    <p:sldId id="261" r:id="rId33"/>
    <p:sldId id="262" r:id="rId34"/>
    <p:sldId id="263" r:id="rId35"/>
    <p:sldId id="264" r:id="rId36"/>
    <p:sldId id="273" r:id="rId37"/>
    <p:sldId id="27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0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6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3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9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3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00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2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2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60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0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8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30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2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4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62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5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9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8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27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60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27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49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60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6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2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46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61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8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9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40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7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7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3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3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teatr/acter/w/sov/239410/bio/" TargetMode="External"/><Relationship Id="rId13" Type="http://schemas.openxmlformats.org/officeDocument/2006/relationships/hyperlink" Target="http://www.kino-teatr.ru/kino/acter/m/sov/14837/works/" TargetMode="External"/><Relationship Id="rId3" Type="http://schemas.openxmlformats.org/officeDocument/2006/relationships/hyperlink" Target="http://www.kino-teatr.ru/kino/screenwriter/sov/263155/bio/" TargetMode="External"/><Relationship Id="rId7" Type="http://schemas.openxmlformats.org/officeDocument/2006/relationships/hyperlink" Target="http://www.kino-teatr.ru/kino/acter/m/sov/37510/bio/" TargetMode="External"/><Relationship Id="rId12" Type="http://schemas.openxmlformats.org/officeDocument/2006/relationships/hyperlink" Target="http://www.kino-teatr.ru/kino/acter/m/sov/33153/works/" TargetMode="External"/><Relationship Id="rId2" Type="http://schemas.openxmlformats.org/officeDocument/2006/relationships/hyperlink" Target="http://www.kino-teatr.ru/kino/director/sov/31143/bio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kino-teatr.ru/kino/acter/m/sov/30355/bio/" TargetMode="External"/><Relationship Id="rId11" Type="http://schemas.openxmlformats.org/officeDocument/2006/relationships/hyperlink" Target="http://www.kino-teatr.ru/kino/acter/m/sov/252411/works/" TargetMode="External"/><Relationship Id="rId5" Type="http://schemas.openxmlformats.org/officeDocument/2006/relationships/hyperlink" Target="http://www.kino-teatr.ru/kino/operator/sov/33154/works/" TargetMode="External"/><Relationship Id="rId10" Type="http://schemas.openxmlformats.org/officeDocument/2006/relationships/hyperlink" Target="http://www.kino-teatr.ru/kino/acter/m/sov/33152/works/" TargetMode="External"/><Relationship Id="rId4" Type="http://schemas.openxmlformats.org/officeDocument/2006/relationships/hyperlink" Target="http://www.kino-teatr.ru/kino/operator/sov/40079/bio/" TargetMode="External"/><Relationship Id="rId9" Type="http://schemas.openxmlformats.org/officeDocument/2006/relationships/hyperlink" Target="http://www.kino-teatr.ru/kino/acter/m/sov/254295/bi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412776"/>
            <a:ext cx="354032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Эдебият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дерси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11сыныф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40" y="984920"/>
            <a:ext cx="365693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942" y="334397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Алим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Азамат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Огълы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0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4775"/>
            <a:ext cx="47434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764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05273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F282C"/>
                </a:solidFill>
                <a:latin typeface="Arial"/>
              </a:rPr>
              <a:t>Этот памятник – на полуострове новый. Стела со стилизованным всадником появилась всего несколько лет назад на феодосийском шоссе, в верховьях речки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Кучук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-Карасу у поворота на сёла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Черемисовку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, Горлинку, Красную Слободу, Поворотное. Известно, что в первом из них, когда-то носившем название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Копырликой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, и родился тот, кому посвящён памятник. И появились многие легенды, среди которых очень непросто найти правду о жизни крымского Робина Гуда –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Алима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. Хотя в 1927 году о нем был снят немой фильм и поставлена пьеса.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7280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4087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3702/zavr-sergej.46/0_30e1e_34e69bfd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5965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яшагъан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къобасы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0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лим (19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564"/>
            <a:ext cx="40005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57694"/>
              </p:ext>
            </p:extLst>
          </p:nvPr>
        </p:nvGraphicFramePr>
        <p:xfrm>
          <a:off x="179512" y="188640"/>
          <a:ext cx="8712967" cy="6669360"/>
        </p:xfrm>
        <a:graphic>
          <a:graphicData uri="http://schemas.openxmlformats.org/drawingml/2006/table">
            <a:tbl>
              <a:tblPr/>
              <a:tblGrid>
                <a:gridCol w="8712967"/>
              </a:tblGrid>
              <a:tr h="666936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err="1">
                          <a:solidFill>
                            <a:srgbClr val="6B0704"/>
                          </a:solidFill>
                          <a:effectLst/>
                        </a:rPr>
                        <a:t>Алим</a:t>
                      </a:r>
                      <a:endParaRPr lang="ru-RU" sz="2400" b="0" dirty="0">
                        <a:solidFill>
                          <a:srgbClr val="6B0704"/>
                        </a:solidFill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Другое название: </a:t>
                      </a:r>
                      <a:r>
                        <a:rPr lang="ru-RU" sz="2400" b="1" dirty="0" err="1">
                          <a:effectLst/>
                        </a:rPr>
                        <a:t>Алим</a:t>
                      </a:r>
                      <a:r>
                        <a:rPr lang="ru-RU" sz="2400" b="1" dirty="0">
                          <a:effectLst/>
                        </a:rPr>
                        <a:t> - крымский разбойник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Режиссер: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2" tooltip="Георгий Николаевич Тасин"/>
                        </a:rPr>
                        <a:t>Георгий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2" tooltip="Георгий Николаевич Тасин"/>
                        </a:rPr>
                        <a:t>Тасин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Сценарист: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3" tooltip="Николай Платонович Бажан"/>
                        </a:rPr>
                        <a:t>Николай Бажан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Операторы: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4" tooltip="Михаил Борисович Бельский"/>
                        </a:rPr>
                        <a:t>Михаил Бельский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5" tooltip="Владимир  Лемке"/>
                        </a:rPr>
                        <a:t>Владимир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5" tooltip="Владимир  Лемке"/>
                        </a:rPr>
                        <a:t>Лемке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Художник: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Р.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</a:rPr>
                        <a:t>Шарфенберг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Страна: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СССР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Производство: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ВУФКУ (Ялта), </a:t>
                      </a:r>
                      <a:r>
                        <a:rPr lang="ru-RU" sz="2400" b="1" dirty="0" err="1">
                          <a:solidFill>
                            <a:srgbClr val="797979"/>
                          </a:solidFill>
                          <a:effectLst/>
                        </a:rPr>
                        <a:t>Совкино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)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Год: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1926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Премьера: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16 августа 1926 (Москва)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Актеры: 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6" tooltip="Хайри Османович Эмир-заде"/>
                        </a:rPr>
                        <a:t>Хайри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6" tooltip="Хайри Османович Эмир-заде"/>
                        </a:rPr>
                        <a:t> Эмир-заде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7" tooltip="Александр Степанович Арбо"/>
                        </a:rPr>
                        <a:t>Александр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7" tooltip="Александр Степанович Арбо"/>
                        </a:rPr>
                        <a:t>Арбо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8" tooltip="Асие  Эмир-Заде"/>
                        </a:rPr>
                        <a:t>Асие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8" tooltip="Асие  Эмир-Заде"/>
                        </a:rPr>
                        <a:t> Эмир-Заде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9" tooltip="Иван Иванович Арбенин-Падохин"/>
                        </a:rPr>
                        <a:t>Иван Арбенин-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9" tooltip="Иван Иванович Арбенин-Падохин"/>
                        </a:rPr>
                        <a:t>Падохин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0" tooltip="В.  Колпашников"/>
                        </a:rPr>
                        <a:t>В.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0" tooltip="В.  Колпашников"/>
                        </a:rPr>
                        <a:t>Колпашников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1" tooltip="Г.  Маринчак"/>
                        </a:rPr>
                        <a:t>Г.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1" tooltip="Г.  Маринчак"/>
                        </a:rPr>
                        <a:t>Маринчак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en-US" sz="2400" dirty="0" smtClean="0">
                          <a:solidFill>
                            <a:srgbClr val="6B0704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6B0704"/>
                          </a:solidFill>
                          <a:effectLst/>
                        </a:rPr>
                        <a:t>Н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. Платонов,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2" tooltip="А.  Наровский"/>
                        </a:rPr>
                        <a:t>А.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2" tooltip="А.  Наровский"/>
                        </a:rPr>
                        <a:t>Наровский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3" tooltip="Б. А. Гончаров"/>
                        </a:rPr>
                        <a:t>Б. Гончаров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 smtClean="0">
                          <a:effectLst/>
                        </a:rPr>
                        <a:t>Жанр</a:t>
                      </a:r>
                      <a:r>
                        <a:rPr lang="ru-RU" sz="2400" dirty="0">
                          <a:effectLst/>
                        </a:rPr>
                        <a:t>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драма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Экранизация народной легенды.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О борьбе татарского крестьянина против богачей (XIX век).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 1935 фильм был сокращен до 6 частей и выпущен в новой редакции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42813" marR="42813" marT="61162" marB="611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D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09787" y="3720306"/>
          <a:ext cx="4924425" cy="285750"/>
        </p:xfrm>
        <a:graphic>
          <a:graphicData uri="http://schemas.openxmlformats.org/drawingml/2006/table">
            <a:tbl>
              <a:tblPr/>
              <a:tblGrid>
                <a:gridCol w="4924425"/>
              </a:tblGrid>
              <a:tr h="285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D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95" y="620688"/>
            <a:ext cx="8911863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Къырымтатар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языджысы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Ипчи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Поповнынъ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романы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боюнджа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сценария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яза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Крымский герой» 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бедий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кинофильм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чыкъарылгъан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эди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ролюни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белли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къырымтатар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артисты 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Хайри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Эмир – заде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ойнагъан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эди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4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419" y="188640"/>
            <a:ext cx="4977645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Юсуф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Болат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Языджынынъ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омюр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яратыджылыкъ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ёлу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Алим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романнен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танышув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0"/>
            <a:ext cx="40338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88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04863"/>
            <a:ext cx="77057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1764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6654"/>
            <a:ext cx="7560840" cy="563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4083" y="221491"/>
            <a:ext cx="327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 НАД АЛИМОМ</a:t>
            </a:r>
            <a:endParaRPr lang="ru-RU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332656"/>
            <a:ext cx="4752528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80" y="332656"/>
            <a:ext cx="4572000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9146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332656"/>
            <a:ext cx="4752528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80" y="332656"/>
            <a:ext cx="4572000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9146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1630097"/>
            <a:ext cx="187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Къобада</a:t>
            </a:r>
            <a:r>
              <a:rPr lang="ru-RU" dirty="0" smtClean="0"/>
              <a:t> </a:t>
            </a:r>
            <a:r>
              <a:rPr lang="ru-RU" dirty="0" err="1" smtClean="0"/>
              <a:t>яшай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77880" y="1445431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Орманда</a:t>
            </a:r>
            <a:r>
              <a:rPr lang="ru-RU" dirty="0" smtClean="0"/>
              <a:t> </a:t>
            </a:r>
            <a:r>
              <a:rPr lang="ru-RU" dirty="0" err="1" smtClean="0"/>
              <a:t>яшай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445431"/>
            <a:ext cx="2095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Фукъаре</a:t>
            </a:r>
            <a:endParaRPr lang="ru-RU" dirty="0" smtClean="0"/>
          </a:p>
          <a:p>
            <a:r>
              <a:rPr lang="ru-RU" dirty="0" err="1"/>
              <a:t>а</a:t>
            </a:r>
            <a:r>
              <a:rPr lang="ru-RU" dirty="0" err="1" smtClean="0"/>
              <a:t>дамларгъа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ярдым</a:t>
            </a:r>
            <a:r>
              <a:rPr lang="ru-RU" dirty="0" smtClean="0"/>
              <a:t> </a:t>
            </a:r>
            <a:r>
              <a:rPr lang="ru-RU" dirty="0" err="1" smtClean="0"/>
              <a:t>эте</a:t>
            </a:r>
            <a:r>
              <a:rPr lang="ru-RU" dirty="0" smtClean="0"/>
              <a:t>.</a:t>
            </a:r>
          </a:p>
          <a:p>
            <a:r>
              <a:rPr lang="ru-RU" dirty="0" err="1"/>
              <a:t>А</a:t>
            </a:r>
            <a:r>
              <a:rPr lang="ru-RU" dirty="0" err="1" smtClean="0"/>
              <a:t>дамларда</a:t>
            </a:r>
            <a:r>
              <a:rPr lang="ru-RU" dirty="0" smtClean="0"/>
              <a:t> </a:t>
            </a:r>
            <a:r>
              <a:rPr lang="ru-RU" dirty="0" err="1" smtClean="0"/>
              <a:t>урьмет</a:t>
            </a:r>
            <a:r>
              <a:rPr lang="ru-RU" dirty="0" smtClean="0"/>
              <a:t> 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 smtClean="0"/>
              <a:t>севги</a:t>
            </a:r>
            <a:r>
              <a:rPr lang="ru-RU" dirty="0" smtClean="0"/>
              <a:t> </a:t>
            </a:r>
            <a:r>
              <a:rPr lang="ru-RU" dirty="0" err="1" smtClean="0"/>
              <a:t>къазанды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4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474" y="260648"/>
            <a:ext cx="401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1982 </a:t>
            </a:r>
            <a:r>
              <a:rPr lang="ru-RU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8539" y="1973582"/>
            <a:ext cx="39230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Юсуф </a:t>
            </a:r>
            <a:r>
              <a:rPr lang="ru-RU" sz="4000" dirty="0" err="1" smtClean="0">
                <a:solidFill>
                  <a:prstClr val="black"/>
                </a:solidFill>
              </a:rPr>
              <a:t>Болатнынъ</a:t>
            </a:r>
            <a:endParaRPr lang="ru-RU" sz="4000" dirty="0" smtClean="0">
              <a:solidFill>
                <a:prstClr val="black"/>
              </a:solidFill>
            </a:endParaRPr>
          </a:p>
          <a:p>
            <a:pPr algn="ctr"/>
            <a:endParaRPr lang="ru-RU" sz="4000" dirty="0" smtClean="0">
              <a:solidFill>
                <a:prstClr val="black"/>
              </a:solidFill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 «</a:t>
            </a:r>
            <a:r>
              <a:rPr lang="ru-RU" sz="4000" dirty="0" err="1" smtClean="0">
                <a:solidFill>
                  <a:prstClr val="black"/>
                </a:solidFill>
              </a:rPr>
              <a:t>Алим</a:t>
            </a:r>
            <a:r>
              <a:rPr lang="ru-RU" sz="4000" dirty="0" smtClean="0">
                <a:solidFill>
                  <a:prstClr val="black"/>
                </a:solidFill>
              </a:rPr>
              <a:t>» романы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4000" dirty="0" err="1">
                <a:solidFill>
                  <a:prstClr val="black"/>
                </a:solidFill>
              </a:rPr>
              <a:t>н</a:t>
            </a:r>
            <a:r>
              <a:rPr lang="ru-RU" sz="4000" dirty="0" err="1" smtClean="0">
                <a:solidFill>
                  <a:prstClr val="black"/>
                </a:solidFill>
              </a:rPr>
              <a:t>ешир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олуна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Мои документы\IMG_20130308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989"/>
            <a:ext cx="530768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15" y="298950"/>
            <a:ext cx="54489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романы</a:t>
            </a: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3250518" y="1222280"/>
            <a:ext cx="1572161" cy="2173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1188" y="3395418"/>
            <a:ext cx="3097212" cy="287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err="1">
                <a:solidFill>
                  <a:prstClr val="black"/>
                </a:solidFill>
              </a:rPr>
              <a:t>Биринджи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китап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«</a:t>
            </a:r>
            <a:r>
              <a:rPr lang="ru-RU" sz="3600" dirty="0" err="1">
                <a:solidFill>
                  <a:prstClr val="black"/>
                </a:solidFill>
              </a:rPr>
              <a:t>Алим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Азамат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огълу</a:t>
            </a:r>
            <a:r>
              <a:rPr lang="ru-RU" sz="3600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3429000"/>
            <a:ext cx="2735262" cy="287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err="1">
                <a:solidFill>
                  <a:prstClr val="black"/>
                </a:solidFill>
              </a:rPr>
              <a:t>Экинджи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китап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«</a:t>
            </a:r>
            <a:r>
              <a:rPr lang="ru-RU" sz="3600" dirty="0" err="1">
                <a:solidFill>
                  <a:prstClr val="black"/>
                </a:solidFill>
              </a:rPr>
              <a:t>Алим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аткъа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минди</a:t>
            </a:r>
            <a:r>
              <a:rPr lang="ru-RU" sz="4000" dirty="0">
                <a:solidFill>
                  <a:prstClr val="black"/>
                </a:solidFill>
              </a:rPr>
              <a:t>»</a:t>
            </a:r>
          </a:p>
        </p:txBody>
      </p: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822679" y="1222280"/>
            <a:ext cx="1596488" cy="2173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5728900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1941c.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831099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1981c.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6081"/>
            <a:ext cx="734598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Романнынъ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мундереджесини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къысымгъа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больмек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мумкюн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6850" y="1412875"/>
            <a:ext cx="88566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1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r>
              <a:rPr lang="ru-RU" sz="3600" dirty="0" smtClean="0"/>
              <a:t> </a:t>
            </a:r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балалыкъ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осьмюрлик</a:t>
            </a:r>
            <a:r>
              <a:rPr lang="ru-RU" sz="3600" dirty="0"/>
              <a:t> </a:t>
            </a:r>
            <a:r>
              <a:rPr lang="ru-RU" sz="3600" dirty="0" err="1"/>
              <a:t>чагъы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Бабасынынъ</a:t>
            </a:r>
            <a:r>
              <a:rPr lang="ru-RU" sz="3600" dirty="0"/>
              <a:t> </a:t>
            </a:r>
            <a:r>
              <a:rPr lang="ru-RU" sz="3600" dirty="0" err="1"/>
              <a:t>эвинде</a:t>
            </a:r>
            <a:r>
              <a:rPr lang="ru-RU" sz="3600" dirty="0"/>
              <a:t> </a:t>
            </a:r>
            <a:r>
              <a:rPr lang="ru-RU" sz="3600" dirty="0" err="1"/>
              <a:t>бахтлы</a:t>
            </a:r>
            <a:r>
              <a:rPr lang="ru-RU" sz="3600" dirty="0"/>
              <a:t> </a:t>
            </a:r>
            <a:r>
              <a:rPr lang="ru-RU" sz="3600" dirty="0" err="1"/>
              <a:t>яшайышы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Сонъра</a:t>
            </a:r>
            <a:r>
              <a:rPr lang="ru-RU" sz="3600" dirty="0"/>
              <a:t>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/>
              <a:t>къорантанынъ</a:t>
            </a:r>
            <a:r>
              <a:rPr lang="ru-RU" sz="3600" dirty="0"/>
              <a:t> </a:t>
            </a:r>
            <a:r>
              <a:rPr lang="ru-RU" sz="3600" dirty="0" err="1"/>
              <a:t>башына</a:t>
            </a:r>
            <a:r>
              <a:rPr lang="ru-RU" sz="3600" dirty="0"/>
              <a:t> </a:t>
            </a:r>
            <a:r>
              <a:rPr lang="ru-RU" sz="3600" dirty="0" err="1"/>
              <a:t>кельген</a:t>
            </a:r>
            <a:r>
              <a:rPr lang="ru-RU" sz="3600" dirty="0"/>
              <a:t> </a:t>
            </a:r>
            <a:r>
              <a:rPr lang="ru-RU" sz="3600" dirty="0" err="1"/>
              <a:t>бахытсызлыкълар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Мерьем</a:t>
            </a:r>
            <a:r>
              <a:rPr lang="ru-RU" sz="3600" dirty="0"/>
              <a:t> </a:t>
            </a:r>
            <a:r>
              <a:rPr lang="ru-RU" sz="3600" dirty="0" err="1"/>
              <a:t>аптесининъ</a:t>
            </a:r>
            <a:r>
              <a:rPr lang="ru-RU" sz="3600" dirty="0"/>
              <a:t> </a:t>
            </a:r>
            <a:r>
              <a:rPr lang="ru-RU" sz="3600" dirty="0" err="1"/>
              <a:t>олюми.Мемиш</a:t>
            </a:r>
            <a:r>
              <a:rPr lang="ru-RU" sz="3600" dirty="0"/>
              <a:t> </a:t>
            </a:r>
            <a:r>
              <a:rPr lang="ru-RU" sz="3600" dirty="0" err="1"/>
              <a:t>мырзанынъ</a:t>
            </a:r>
            <a:r>
              <a:rPr lang="ru-RU" sz="3600" dirty="0"/>
              <a:t> </a:t>
            </a:r>
            <a:r>
              <a:rPr lang="ru-RU" sz="3600" dirty="0" err="1"/>
              <a:t>къылынувлары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Азамат</a:t>
            </a:r>
            <a:r>
              <a:rPr lang="ru-RU" sz="3600" dirty="0"/>
              <a:t> </a:t>
            </a:r>
            <a:r>
              <a:rPr lang="ru-RU" sz="3600" dirty="0" err="1"/>
              <a:t>акъайнынъ</a:t>
            </a:r>
            <a:r>
              <a:rPr lang="ru-RU" sz="3600" dirty="0"/>
              <a:t> </a:t>
            </a:r>
            <a:r>
              <a:rPr lang="ru-RU" sz="3600" dirty="0" err="1"/>
              <a:t>вефаты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анасы</a:t>
            </a:r>
            <a:r>
              <a:rPr lang="ru-RU" sz="3600" dirty="0"/>
              <a:t> Кериме </a:t>
            </a:r>
            <a:r>
              <a:rPr lang="ru-RU" sz="3600" dirty="0" err="1"/>
              <a:t>аптенинъ</a:t>
            </a:r>
            <a:r>
              <a:rPr lang="ru-RU" sz="3600" dirty="0"/>
              <a:t> </a:t>
            </a:r>
            <a:r>
              <a:rPr lang="ru-RU" sz="3600" dirty="0" err="1"/>
              <a:t>койден</a:t>
            </a:r>
            <a:r>
              <a:rPr lang="ru-RU" sz="3600" dirty="0"/>
              <a:t> </a:t>
            </a:r>
            <a:r>
              <a:rPr lang="ru-RU" sz="3600" dirty="0" err="1"/>
              <a:t>къувулувы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68313" y="1671638"/>
            <a:ext cx="795442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Талебелерни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языджынынъ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терджимеиалынен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эдебий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мираснен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таныштырув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Онынъ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яраткъан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эсерлеринен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меракъландырув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Къырымтатар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халкъ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къараманлары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акъкъында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бильгилерни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кенишлетмеге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Лугъат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байлыкъларыны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зенгинлештирюв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523194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Дерснинъ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макъсады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79930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2.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3600" dirty="0" err="1" smtClean="0"/>
              <a:t>Алим</a:t>
            </a:r>
            <a:r>
              <a:rPr lang="ru-RU" sz="3600" dirty="0" smtClean="0"/>
              <a:t> </a:t>
            </a:r>
            <a:r>
              <a:rPr lang="ru-RU" sz="3600" dirty="0" err="1"/>
              <a:t>Бобовичнинъ</a:t>
            </a:r>
            <a:r>
              <a:rPr lang="ru-RU" sz="3600" dirty="0"/>
              <a:t> </a:t>
            </a:r>
            <a:r>
              <a:rPr lang="ru-RU" sz="3600" dirty="0" err="1"/>
              <a:t>эвинде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севгиси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Алимге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онынъ</a:t>
            </a:r>
            <a:r>
              <a:rPr lang="ru-RU" sz="3600" dirty="0"/>
              <a:t> </a:t>
            </a:r>
            <a:r>
              <a:rPr lang="ru-RU" sz="3600" dirty="0" err="1"/>
              <a:t>анасына</a:t>
            </a:r>
            <a:r>
              <a:rPr lang="ru-RU" sz="3600" dirty="0"/>
              <a:t> </a:t>
            </a:r>
            <a:r>
              <a:rPr lang="ru-RU" sz="3600" dirty="0" err="1"/>
              <a:t>косьтерген</a:t>
            </a:r>
            <a:r>
              <a:rPr lang="ru-RU" sz="3600" dirty="0"/>
              <a:t> </a:t>
            </a:r>
          </a:p>
          <a:p>
            <a:pPr algn="ctr" eaLnBrk="1" hangingPunct="1"/>
            <a:r>
              <a:rPr lang="ru-RU" sz="3600" dirty="0" err="1"/>
              <a:t>севги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урьмети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къачувы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хасталыгъы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47974" y="549275"/>
            <a:ext cx="642746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аятында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айдамакълыкъ</a:t>
            </a:r>
            <a:r>
              <a:rPr lang="ru-RU" sz="3600" dirty="0"/>
              <a:t> </a:t>
            </a:r>
            <a:r>
              <a:rPr lang="ru-RU" sz="3600" dirty="0" err="1"/>
              <a:t>девири</a:t>
            </a:r>
            <a:r>
              <a:rPr lang="ru-RU" sz="3600" dirty="0"/>
              <a:t>.</a:t>
            </a:r>
          </a:p>
          <a:p>
            <a:pPr algn="ctr" eaLnBrk="1" hangingPunct="1"/>
            <a:endParaRPr lang="ru-RU" sz="3600" dirty="0"/>
          </a:p>
          <a:p>
            <a:pPr algn="ctr" eaLnBrk="1" hangingPunct="1"/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пешинден</a:t>
            </a:r>
            <a:r>
              <a:rPr lang="ru-RU" sz="3600" dirty="0"/>
              <a:t> </a:t>
            </a:r>
            <a:r>
              <a:rPr lang="ru-RU" sz="3600" dirty="0" err="1"/>
              <a:t>излевлер</a:t>
            </a:r>
            <a:r>
              <a:rPr lang="ru-RU" sz="3600" dirty="0"/>
              <a:t>.</a:t>
            </a:r>
          </a:p>
          <a:p>
            <a:pPr algn="ctr" eaLnBrk="1" hangingPunct="1"/>
            <a:endParaRPr lang="ru-RU" sz="3600" dirty="0"/>
          </a:p>
          <a:p>
            <a:pPr algn="ctr" eaLnBrk="1" hangingPunct="1"/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якъаланувы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джезаланувы</a:t>
            </a:r>
            <a:r>
              <a:rPr lang="ru-RU" sz="3600" dirty="0"/>
              <a:t> – </a:t>
            </a:r>
          </a:p>
          <a:p>
            <a:pPr algn="ctr" eaLnBrk="1" hangingPunct="1"/>
            <a:r>
              <a:rPr lang="ru-RU" sz="3600" dirty="0" err="1"/>
              <a:t>учь</a:t>
            </a:r>
            <a:r>
              <a:rPr lang="ru-RU" sz="3600" dirty="0"/>
              <a:t> </a:t>
            </a:r>
            <a:r>
              <a:rPr lang="ru-RU" sz="3600" dirty="0" err="1"/>
              <a:t>бинъ</a:t>
            </a:r>
            <a:r>
              <a:rPr lang="ru-RU" sz="3600" dirty="0"/>
              <a:t> </a:t>
            </a:r>
            <a:r>
              <a:rPr lang="ru-RU" sz="3600" dirty="0" err="1"/>
              <a:t>таякъ</a:t>
            </a:r>
            <a:r>
              <a:rPr lang="ru-RU" sz="3600" dirty="0"/>
              <a:t> </a:t>
            </a:r>
            <a:r>
              <a:rPr lang="ru-RU" sz="3600" dirty="0" err="1"/>
              <a:t>урув</a:t>
            </a:r>
            <a:r>
              <a:rPr lang="ru-RU" sz="3600" dirty="0"/>
              <a:t> </a:t>
            </a:r>
          </a:p>
          <a:p>
            <a:pPr algn="ctr" eaLnBrk="1" hangingPunct="1"/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эбедий</a:t>
            </a:r>
            <a:r>
              <a:rPr lang="ru-RU" sz="3600" dirty="0"/>
              <a:t> </a:t>
            </a:r>
            <a:r>
              <a:rPr lang="ru-RU" sz="3600" dirty="0" err="1"/>
              <a:t>сюргюн</a:t>
            </a:r>
            <a:r>
              <a:rPr lang="ru-RU" sz="3600" dirty="0"/>
              <a:t> </a:t>
            </a:r>
            <a:r>
              <a:rPr lang="ru-RU" sz="3600" dirty="0" err="1"/>
              <a:t>этилюв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6654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4083" y="221491"/>
            <a:ext cx="327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 НАД АЛИМОМ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197" y="764704"/>
            <a:ext cx="6000104" cy="40318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вазифеси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Юсуф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Болатнынъ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биографиясыны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икяе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этюв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Алим»романнынъ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биринджи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къысмыны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окъув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икяе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этюв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1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777767" y="1908969"/>
            <a:ext cx="16062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Юсуф</a:t>
            </a:r>
          </a:p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Болат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051050" y="17002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88913"/>
            <a:ext cx="1296987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1909 </a:t>
            </a:r>
            <a:r>
              <a:rPr lang="ru-RU" dirty="0" err="1"/>
              <a:t>сенеси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16 март Алушта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шеэринде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87513" y="188913"/>
            <a:ext cx="1804987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Сеитмемет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агъа</a:t>
            </a:r>
            <a:r>
              <a:rPr lang="ru-RU" dirty="0"/>
              <a:t> </a:t>
            </a:r>
            <a:r>
              <a:rPr lang="ru-RU" dirty="0" err="1"/>
              <a:t>фукъаре</a:t>
            </a:r>
            <a:r>
              <a:rPr lang="ru-RU" dirty="0"/>
              <a:t> </a:t>
            </a:r>
            <a:r>
              <a:rPr lang="ru-RU" dirty="0" err="1"/>
              <a:t>къорантасында</a:t>
            </a:r>
            <a:r>
              <a:rPr lang="ru-RU" dirty="0"/>
              <a:t> </a:t>
            </a:r>
            <a:r>
              <a:rPr lang="ru-RU" dirty="0" err="1"/>
              <a:t>догъды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8400" y="188913"/>
            <a:ext cx="1395413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1924с. Ялта </a:t>
            </a:r>
            <a:r>
              <a:rPr lang="ru-RU" dirty="0" err="1"/>
              <a:t>оджалар</a:t>
            </a:r>
            <a:r>
              <a:rPr lang="ru-RU" dirty="0"/>
              <a:t> </a:t>
            </a:r>
            <a:r>
              <a:rPr lang="ru-RU" dirty="0" err="1"/>
              <a:t>окъув</a:t>
            </a:r>
            <a:r>
              <a:rPr lang="ru-RU" dirty="0"/>
              <a:t> юрту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2088" y="184150"/>
            <a:ext cx="1741487" cy="140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1931с.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Акъмесджит</a:t>
            </a:r>
            <a:r>
              <a:rPr lang="ru-RU" dirty="0"/>
              <a:t> педагогика институты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0288" y="188913"/>
            <a:ext cx="1584325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1936с. ССССР </a:t>
            </a:r>
            <a:r>
              <a:rPr lang="ru-RU" dirty="0" err="1"/>
              <a:t>языджылар</a:t>
            </a:r>
            <a:r>
              <a:rPr lang="ru-RU" dirty="0"/>
              <a:t> </a:t>
            </a:r>
            <a:r>
              <a:rPr lang="ru-RU" dirty="0" err="1"/>
              <a:t>бирлигининъ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азасы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50" y="2003425"/>
            <a:ext cx="1871663" cy="1922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1937 -1938с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Къырым</a:t>
            </a:r>
            <a:r>
              <a:rPr lang="ru-RU" dirty="0"/>
              <a:t> </a:t>
            </a:r>
            <a:r>
              <a:rPr lang="ru-RU" dirty="0" err="1"/>
              <a:t>языджылар</a:t>
            </a:r>
            <a:r>
              <a:rPr lang="ru-RU" dirty="0"/>
              <a:t> </a:t>
            </a:r>
            <a:r>
              <a:rPr lang="ru-RU" dirty="0" err="1"/>
              <a:t>бирлигининъ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месуль</a:t>
            </a:r>
            <a:r>
              <a:rPr lang="ru-RU" dirty="0"/>
              <a:t> </a:t>
            </a:r>
            <a:r>
              <a:rPr lang="ru-RU" dirty="0" err="1"/>
              <a:t>кятиби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050" y="2003425"/>
            <a:ext cx="1657350" cy="200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1939- 1941с.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«Совет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эдебияты</a:t>
            </a:r>
            <a:r>
              <a:rPr lang="ru-RU" dirty="0"/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меджмуасы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89563" y="2044700"/>
            <a:ext cx="2060575" cy="207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1942с.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err="1"/>
              <a:t>Москвада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Умумиттифакъ</a:t>
            </a:r>
            <a:r>
              <a:rPr lang="ru-RU" dirty="0"/>
              <a:t> радио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комитетинде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21575" y="2087563"/>
            <a:ext cx="1643063" cy="207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Самаркъанд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виляетининъ</a:t>
            </a:r>
            <a:r>
              <a:rPr lang="ru-RU" dirty="0"/>
              <a:t> </a:t>
            </a:r>
            <a:r>
              <a:rPr lang="ru-RU" dirty="0" err="1"/>
              <a:t>Булунгъур</a:t>
            </a:r>
            <a:r>
              <a:rPr lang="ru-RU" dirty="0"/>
              <a:t> район партия </a:t>
            </a:r>
            <a:r>
              <a:rPr lang="ru-RU" dirty="0" err="1"/>
              <a:t>комитетинде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болюк</a:t>
            </a:r>
            <a:r>
              <a:rPr lang="ru-RU" dirty="0"/>
              <a:t> </a:t>
            </a:r>
            <a:r>
              <a:rPr lang="ru-RU" dirty="0" err="1"/>
              <a:t>мудири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87513" y="4562475"/>
            <a:ext cx="18049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Озьбекистан</a:t>
            </a:r>
            <a:r>
              <a:rPr lang="ru-RU" dirty="0"/>
              <a:t> </a:t>
            </a:r>
            <a:r>
              <a:rPr lang="ru-RU" dirty="0" err="1"/>
              <a:t>языджылары</a:t>
            </a:r>
            <a:r>
              <a:rPr lang="ru-RU" dirty="0"/>
              <a:t> </a:t>
            </a:r>
            <a:r>
              <a:rPr lang="ru-RU" dirty="0" err="1"/>
              <a:t>бирлигинде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Къырымтатар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эдебиятында</a:t>
            </a:r>
            <a:r>
              <a:rPr lang="ru-RU" dirty="0"/>
              <a:t> </a:t>
            </a:r>
            <a:r>
              <a:rPr lang="ru-RU" dirty="0" err="1"/>
              <a:t>мушавир</a:t>
            </a:r>
            <a:r>
              <a:rPr lang="ru-RU" dirty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388" y="4546600"/>
            <a:ext cx="12969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къач</a:t>
            </a:r>
            <a:r>
              <a:rPr lang="ru-RU" dirty="0"/>
              <a:t> </a:t>
            </a:r>
            <a:r>
              <a:rPr lang="ru-RU" dirty="0" err="1"/>
              <a:t>йыл</a:t>
            </a:r>
            <a:r>
              <a:rPr lang="ru-RU" dirty="0"/>
              <a:t> </a:t>
            </a:r>
            <a:r>
              <a:rPr lang="ru-RU" dirty="0" err="1"/>
              <a:t>оджалыкъ</a:t>
            </a:r>
            <a:r>
              <a:rPr lang="ru-RU" dirty="0"/>
              <a:t> </a:t>
            </a:r>
            <a:r>
              <a:rPr lang="ru-RU" dirty="0" err="1"/>
              <a:t>япа</a:t>
            </a:r>
            <a:endParaRPr lang="ru-RU" dirty="0"/>
          </a:p>
        </p:txBody>
      </p: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8027988" y="2755900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4581525"/>
            <a:ext cx="172720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«Ленин </a:t>
            </a:r>
            <a:r>
              <a:rPr lang="ru-RU" dirty="0" err="1"/>
              <a:t>байрагъы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 err="1"/>
              <a:t>газетасында</a:t>
            </a:r>
            <a:r>
              <a:rPr lang="ru-RU" dirty="0"/>
              <a:t> </a:t>
            </a:r>
            <a:r>
              <a:rPr lang="ru-RU" dirty="0" err="1"/>
              <a:t>муаррир</a:t>
            </a:r>
            <a:r>
              <a:rPr lang="ru-RU" dirty="0"/>
              <a:t> </a:t>
            </a:r>
            <a:r>
              <a:rPr lang="ru-RU" dirty="0" err="1"/>
              <a:t>муавини</a:t>
            </a:r>
            <a:r>
              <a:rPr lang="ru-RU" dirty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9913" y="4581525"/>
            <a:ext cx="1800225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Озьбекистанда</a:t>
            </a:r>
            <a:r>
              <a:rPr lang="ru-RU" dirty="0"/>
              <a:t> нам </a:t>
            </a:r>
            <a:r>
              <a:rPr lang="ru-RU" dirty="0" err="1"/>
              <a:t>къазангъан</a:t>
            </a:r>
            <a:r>
              <a:rPr lang="ru-RU" dirty="0"/>
              <a:t> </a:t>
            </a:r>
            <a:r>
              <a:rPr lang="ru-RU" dirty="0" err="1"/>
              <a:t>медениет</a:t>
            </a:r>
            <a:r>
              <a:rPr lang="ru-RU" dirty="0"/>
              <a:t> </a:t>
            </a:r>
            <a:r>
              <a:rPr lang="ru-RU" dirty="0" err="1"/>
              <a:t>хадими</a:t>
            </a:r>
            <a:r>
              <a:rPr lang="ru-RU" dirty="0"/>
              <a:t> </a:t>
            </a:r>
            <a:r>
              <a:rPr lang="ru-RU" dirty="0" err="1"/>
              <a:t>унваны</a:t>
            </a:r>
            <a:r>
              <a:rPr lang="ru-RU" dirty="0"/>
              <a:t> </a:t>
            </a:r>
            <a:r>
              <a:rPr lang="ru-RU" dirty="0" err="1"/>
              <a:t>берильди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4600" y="4581525"/>
            <a:ext cx="149860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1986 </a:t>
            </a:r>
            <a:r>
              <a:rPr lang="ru-RU" dirty="0" err="1"/>
              <a:t>сенеси</a:t>
            </a:r>
            <a:endParaRPr lang="ru-RU" dirty="0"/>
          </a:p>
          <a:p>
            <a:pPr algn="ctr">
              <a:defRPr/>
            </a:pPr>
            <a:r>
              <a:rPr lang="ru-RU" dirty="0" err="1"/>
              <a:t>Ташкентте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 err="1"/>
              <a:t>вефат</a:t>
            </a:r>
            <a:r>
              <a:rPr lang="ru-RU" dirty="0"/>
              <a:t> </a:t>
            </a:r>
            <a:r>
              <a:rPr lang="ru-RU" dirty="0" err="1"/>
              <a:t>этти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059113" y="133350"/>
            <a:ext cx="4557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800"/>
              <a:t>Онынъ эсерлери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23528" y="963613"/>
            <a:ext cx="870385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dirty="0"/>
              <a:t>1929 </a:t>
            </a:r>
            <a:r>
              <a:rPr lang="ru-RU" sz="2400" dirty="0" err="1"/>
              <a:t>сенеси</a:t>
            </a:r>
            <a:r>
              <a:rPr lang="ru-RU" sz="2400" dirty="0"/>
              <a:t>          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Чанълар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къакъылгъанда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>
                <a:solidFill>
                  <a:srgbClr val="FF0000"/>
                </a:solidFill>
              </a:rPr>
              <a:t>икяе</a:t>
            </a:r>
            <a:endParaRPr lang="ru-RU" sz="24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dirty="0"/>
              <a:t>1929 – 1941 </a:t>
            </a:r>
            <a:r>
              <a:rPr lang="ru-RU" sz="2400" dirty="0" err="1"/>
              <a:t>сенеси</a:t>
            </a:r>
            <a:r>
              <a:rPr lang="ru-RU" sz="2400" dirty="0"/>
              <a:t>   </a:t>
            </a:r>
            <a:r>
              <a:rPr lang="ru-RU" sz="2400" dirty="0" err="1"/>
              <a:t>чокъ</a:t>
            </a:r>
            <a:r>
              <a:rPr lang="ru-RU" sz="2400" dirty="0"/>
              <a:t> </a:t>
            </a:r>
            <a:r>
              <a:rPr lang="ru-RU" sz="2400" dirty="0" err="1"/>
              <a:t>пьесалар,икяелер</a:t>
            </a:r>
            <a:r>
              <a:rPr lang="ru-RU" sz="2400" dirty="0"/>
              <a:t> </a:t>
            </a:r>
            <a:r>
              <a:rPr lang="ru-RU" sz="2400" dirty="0" err="1"/>
              <a:t>ве</a:t>
            </a:r>
            <a:r>
              <a:rPr lang="ru-RU" sz="2400" dirty="0"/>
              <a:t> </a:t>
            </a:r>
            <a:r>
              <a:rPr lang="ru-RU" sz="2400" dirty="0" err="1"/>
              <a:t>очерклер</a:t>
            </a:r>
            <a:endParaRPr lang="ru-RU" sz="2400" dirty="0"/>
          </a:p>
          <a:p>
            <a:pPr algn="ctr" eaLnBrk="1" hangingPunct="1"/>
            <a:r>
              <a:rPr lang="ru-RU" sz="2400" dirty="0" err="1"/>
              <a:t>Биринджи</a:t>
            </a:r>
            <a:r>
              <a:rPr lang="ru-RU" sz="2400" dirty="0"/>
              <a:t> </a:t>
            </a:r>
            <a:r>
              <a:rPr lang="ru-RU" sz="2400" dirty="0" err="1"/>
              <a:t>пьесасы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Бинъ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докъуз</a:t>
            </a:r>
            <a:r>
              <a:rPr lang="ru-RU" sz="2400" dirty="0">
                <a:solidFill>
                  <a:srgbClr val="FF0000"/>
                </a:solidFill>
              </a:rPr>
              <a:t> юз он </a:t>
            </a:r>
            <a:r>
              <a:rPr lang="ru-RU" sz="2400" dirty="0" err="1">
                <a:solidFill>
                  <a:srgbClr val="FF0000"/>
                </a:solidFill>
              </a:rPr>
              <a:t>дёрт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сенесининъ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джиан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муаребеси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онынъ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къурбанлары</a:t>
            </a:r>
            <a:r>
              <a:rPr lang="ru-RU" sz="2400" dirty="0" smtClean="0">
                <a:solidFill>
                  <a:srgbClr val="FF0000"/>
                </a:solidFill>
              </a:rPr>
              <a:t>»,</a:t>
            </a:r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«Той девам </a:t>
            </a:r>
            <a:r>
              <a:rPr lang="ru-RU" sz="2400" dirty="0" err="1">
                <a:solidFill>
                  <a:srgbClr val="FF0000"/>
                </a:solidFill>
              </a:rPr>
              <a:t>эте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Арзы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къыз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Ишлеген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тишлер</a:t>
            </a:r>
            <a:r>
              <a:rPr lang="ru-RU" sz="2400" dirty="0">
                <a:solidFill>
                  <a:srgbClr val="FF0000"/>
                </a:solidFill>
              </a:rPr>
              <a:t>», </a:t>
            </a:r>
          </a:p>
          <a:p>
            <a:pPr algn="ctr" eaLnBrk="1" hangingPunct="1"/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Сонъки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гедже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Денъиз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далгъасыз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олмаз</a:t>
            </a:r>
            <a:r>
              <a:rPr lang="ru-RU" sz="2400" dirty="0">
                <a:solidFill>
                  <a:srgbClr val="FF0000"/>
                </a:solidFill>
              </a:rPr>
              <a:t>».</a:t>
            </a:r>
          </a:p>
          <a:p>
            <a:pPr algn="ctr" eaLnBrk="1" hangingPunct="1"/>
            <a:r>
              <a:rPr lang="ru-RU" sz="2400" dirty="0" err="1"/>
              <a:t>Ибраим</a:t>
            </a:r>
            <a:r>
              <a:rPr lang="ru-RU" sz="2400" dirty="0"/>
              <a:t> </a:t>
            </a:r>
            <a:r>
              <a:rPr lang="ru-RU" sz="2400" dirty="0" err="1"/>
              <a:t>Бахшышнен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/>
              <a:t>пьесасыны</a:t>
            </a:r>
            <a:r>
              <a:rPr lang="ru-RU" sz="2400" dirty="0"/>
              <a:t> </a:t>
            </a:r>
            <a:r>
              <a:rPr lang="ru-RU" sz="2400" dirty="0" err="1"/>
              <a:t>яза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1940 – 1941 </a:t>
            </a:r>
            <a:r>
              <a:rPr lang="ru-RU" sz="2400" dirty="0" err="1"/>
              <a:t>сенелери</a:t>
            </a:r>
            <a:r>
              <a:rPr lang="ru-RU" sz="2400" dirty="0"/>
              <a:t> «Совет </a:t>
            </a:r>
            <a:r>
              <a:rPr lang="ru-RU" sz="2400" dirty="0" err="1"/>
              <a:t>эдебияты</a:t>
            </a:r>
            <a:r>
              <a:rPr lang="ru-RU" sz="2400" dirty="0"/>
              <a:t>» </a:t>
            </a:r>
            <a:r>
              <a:rPr lang="ru-RU" sz="2400" dirty="0" err="1"/>
              <a:t>меджмуасында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романы </a:t>
            </a:r>
            <a:r>
              <a:rPr lang="ru-RU" sz="2400" dirty="0" err="1"/>
              <a:t>басыла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1957 </a:t>
            </a:r>
            <a:r>
              <a:rPr lang="ru-RU" sz="2400" dirty="0" err="1"/>
              <a:t>сенесинден</a:t>
            </a:r>
            <a:r>
              <a:rPr lang="ru-RU" sz="2400" dirty="0"/>
              <a:t>  </a:t>
            </a:r>
            <a:r>
              <a:rPr lang="ru-RU" sz="2400" dirty="0" err="1"/>
              <a:t>учь</a:t>
            </a:r>
            <a:r>
              <a:rPr lang="ru-RU" sz="2400" dirty="0"/>
              <a:t> роман,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чокъ</a:t>
            </a:r>
            <a:r>
              <a:rPr lang="ru-RU" sz="2400" dirty="0"/>
              <a:t> </a:t>
            </a:r>
            <a:r>
              <a:rPr lang="ru-RU" sz="2400" dirty="0" err="1"/>
              <a:t>икяелер</a:t>
            </a:r>
            <a:r>
              <a:rPr lang="ru-RU" sz="2400" dirty="0"/>
              <a:t> </a:t>
            </a:r>
            <a:r>
              <a:rPr lang="ru-RU" sz="2400" dirty="0" err="1"/>
              <a:t>яратты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  1962сене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Саф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юреклер</a:t>
            </a:r>
            <a:r>
              <a:rPr lang="ru-RU" sz="2400" dirty="0">
                <a:solidFill>
                  <a:srgbClr val="FF0000"/>
                </a:solidFill>
              </a:rPr>
              <a:t>», </a:t>
            </a:r>
            <a:r>
              <a:rPr lang="ru-RU" sz="2400" dirty="0"/>
              <a:t>1969 сене </a:t>
            </a:r>
            <a:r>
              <a:rPr lang="ru-RU" sz="2400" dirty="0">
                <a:solidFill>
                  <a:srgbClr val="FF0000"/>
                </a:solidFill>
              </a:rPr>
              <a:t>« </a:t>
            </a:r>
            <a:r>
              <a:rPr lang="ru-RU" sz="2400" dirty="0" err="1">
                <a:solidFill>
                  <a:srgbClr val="FF0000"/>
                </a:solidFill>
              </a:rPr>
              <a:t>Анифе</a:t>
            </a:r>
            <a:r>
              <a:rPr lang="ru-RU" sz="2400" dirty="0">
                <a:solidFill>
                  <a:srgbClr val="FF0000"/>
                </a:solidFill>
              </a:rPr>
              <a:t>»,  «</a:t>
            </a:r>
            <a:r>
              <a:rPr lang="ru-RU" sz="2400" dirty="0" err="1">
                <a:solidFill>
                  <a:srgbClr val="FF0000"/>
                </a:solidFill>
              </a:rPr>
              <a:t>Садакъат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/>
              <a:t>яза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1972сенеси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Туфанда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къалгъан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къой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сюрюси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</a:p>
          <a:p>
            <a:pPr algn="ctr" eaLnBrk="1" hangingPunct="1"/>
            <a:r>
              <a:rPr lang="ru-RU" sz="2400" dirty="0"/>
              <a:t>1977 </a:t>
            </a:r>
            <a:r>
              <a:rPr lang="ru-RU" sz="2400" dirty="0" err="1"/>
              <a:t>сенеси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Табиатым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ойле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юмористик </a:t>
            </a:r>
            <a:r>
              <a:rPr lang="ru-RU" sz="2400" dirty="0" err="1"/>
              <a:t>джыйынтыкъ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1982сенеси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романы </a:t>
            </a:r>
            <a:r>
              <a:rPr lang="ru-RU" sz="2400" dirty="0" err="1"/>
              <a:t>нешир</a:t>
            </a:r>
            <a:r>
              <a:rPr lang="ru-RU" sz="2400" dirty="0"/>
              <a:t> </a:t>
            </a:r>
            <a:r>
              <a:rPr lang="ru-RU" sz="2400" dirty="0" err="1"/>
              <a:t>этильди</a:t>
            </a:r>
            <a:r>
              <a:rPr lang="ru-RU" sz="2400" dirty="0"/>
              <a:t>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5"/>
            <a:ext cx="460851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IMG_20130308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/>
        </p:blipFill>
        <p:spPr bwMode="auto">
          <a:xfrm>
            <a:off x="2051720" y="260648"/>
            <a:ext cx="5508000" cy="5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0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92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383" y="476672"/>
            <a:ext cx="726859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1895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Петербург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шеэринде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Н.А.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Поповнынъ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Крымский джигит» романы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басыла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631</Words>
  <Application>Microsoft Office PowerPoint</Application>
  <PresentationFormat>Экран (4:3)</PresentationFormat>
  <Paragraphs>164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cp:lastPrinted>2013-03-09T09:25:17Z</cp:lastPrinted>
  <dcterms:created xsi:type="dcterms:W3CDTF">2013-03-08T14:22:23Z</dcterms:created>
  <dcterms:modified xsi:type="dcterms:W3CDTF">2013-03-12T17:22:48Z</dcterms:modified>
</cp:coreProperties>
</file>