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5" r:id="rId17"/>
    <p:sldId id="280" r:id="rId18"/>
    <p:sldId id="276" r:id="rId19"/>
    <p:sldId id="277" r:id="rId20"/>
    <p:sldId id="278" r:id="rId21"/>
    <p:sldId id="279" r:id="rId22"/>
    <p:sldId id="282" r:id="rId23"/>
    <p:sldId id="281" r:id="rId24"/>
    <p:sldId id="283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4C58D-6922-42FA-BDD2-0867EE30E3A5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801F2-D69F-4C0A-8274-873D25CBAF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114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801F2-D69F-4C0A-8274-873D25CBAF6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479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760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61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37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61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37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30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30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821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70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287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301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81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348880"/>
            <a:ext cx="7772400" cy="136815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Игры и упражнения направленные на коррекцию дисграфии младших школьников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661248"/>
            <a:ext cx="7772400" cy="1008112"/>
          </a:xfrm>
        </p:spPr>
        <p:txBody>
          <a:bodyPr/>
          <a:lstStyle/>
          <a:p>
            <a:pPr lvl="0" algn="r">
              <a:spcBef>
                <a:spcPts val="0"/>
              </a:spcBef>
              <a:spcAft>
                <a:spcPts val="0"/>
              </a:spcAft>
              <a:buClr>
                <a:srgbClr val="90C226"/>
              </a:buClr>
            </a:pP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Учитель-логопед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МБОУ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«СОШ №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en-US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>
              <a:spcBef>
                <a:spcPts val="0"/>
              </a:spcBef>
              <a:spcAft>
                <a:spcPts val="0"/>
              </a:spcAft>
              <a:buClr>
                <a:srgbClr val="90C226"/>
              </a:buClr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Бахчисарай</a:t>
            </a:r>
            <a:endParaRPr lang="en-US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>
              <a:spcBef>
                <a:spcPts val="0"/>
              </a:spcBef>
              <a:spcAft>
                <a:spcPts val="0"/>
              </a:spcAft>
              <a:buClr>
                <a:srgbClr val="90C226"/>
              </a:buClr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Шестакова Елена Васильевна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118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6078" y="2564904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Упражнение «Выбери схему»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Цель: учить соотносить ритмический рисунок с его схемой на карточке.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Материал: карточки со схемами ритмических рисунков.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Ход упражнения: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Вариант 1. Логопед задаёт ритмический рисунок, ребёнок выбирает соответствующую схему на карточке.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Вариант 2. Ребёнок воспроизводит ритмический рисунок по заданной схеме.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708920"/>
            <a:ext cx="80648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Ритмический диктант.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способствовать воспринимать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слухоречевой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ритм.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Материал: карандаш, тетрадь.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Ход упражнения: детям предлагается графически записать серии ритмов, которые отстукивает логопед.</a:t>
            </a:r>
          </a:p>
          <a:p>
            <a:pPr lvl="0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Упражнение «В ритме вальса».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Способствует подчинению ритма движений ритму диктанта.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Ход упражнения: логопед просить детей расслабить кисть руки и работать «с голоса» учителя( не отрывать взгляд от строки, не поднимать голову). Нужно, точно подчиняя движения руки командам логопеда, безотрывно писать заданный графический элемент.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5856" y="2636912"/>
            <a:ext cx="813690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коррекционном этапе работа проводится на вербальном уровне с обязательным включением слухового, зрительного и тактильного анализаторов.</a:t>
            </a:r>
          </a:p>
          <a:p>
            <a:pPr lvl="0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Упражнение «Отхлопай ритмический рисунок слова»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способствовать чувствовать ритмический рисунок слова.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Ход упражнения: логопед произносит слово, выделяя голосом ударный слог, а дети по голосу должны отхлопать ритмический рисунок слова.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7864" y="4795967"/>
            <a:ext cx="79928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Игра «Телеграф»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развивать умение делить слова на слоги.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Ход игры: ребёнок «передаёт» заданное слово, отстучав его ритмический рисунок.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36912"/>
            <a:ext cx="80648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Игра «Сложение и вычитание  букв».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способствовать концентрации и устойчивости внимания и развитию слогового анализа и синтеза.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Ход игры: логопед предлагает ученикам выполнить с буквами и слогами действия, указанные на индивидуальных карточках, и получить в результате понятные слова.</a:t>
            </a:r>
          </a:p>
          <a:p>
            <a:pPr lvl="0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Графический диктант с выделением гласных.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способствовать умению деления слов на слоги, слоговому анализу.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Ход упражнения: детям предлагается графически изображать слоговой ряд слова с выделением гласных.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2383" y="2708920"/>
            <a:ext cx="80648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Игра «Конец слова за тобой»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учить синтезировать слова из слогов.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Материал: мяч.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Ход игры: логопед начинает слово и бросает мяч ребёнку, он добавляет одинаковый слог ША: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…, Да…,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…, Ми…</a:t>
            </a:r>
          </a:p>
          <a:p>
            <a:pPr lvl="0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Игра «Поезд»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учить подбирать слова с заданной слоговой схемой.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Материал: поезд с вагончиками, набор предметных картинок, схемы слоговой структуры слов.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Ход игры: детям предлагается помочь «рассадить пассажиров» в вагоны в соответствии с количеством слогов.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348880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Игра «Кто больше»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совершенствовать умение синтезировать слова из слогов.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Материал: набор карточек со слогами на бумаге одного цвета.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Ход игры: из общего количества слогов дети выкладывают как можно больше вариантов слов.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6383" y="3861048"/>
            <a:ext cx="8280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«Буквы-прилипалы»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Вычеркни повторяющиеся буквы, составь предложения. Прочти рассказ(запиши).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Слклолро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нлаллстлулплилт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злиллмлал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Уыпыадуыты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ныа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зыемылыю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сывыерыкыаыюыщыиые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сынеыжыинкыи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Лаеса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аи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паолае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баудауата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баеалыамаи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Сипльпные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мопропзы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запгопняпт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меплпкипх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зпвепрепй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нопрпки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467544" y="2780928"/>
            <a:ext cx="813690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«Сбежавшие гласные»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Вставь в набор из согласных слева гласные, стоящие справа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Смь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рз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тмрь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дн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рз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тржь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    е а о е о и а о е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Бз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трд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втщшь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pбк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прд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 е уа е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ыаи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ыу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уа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мй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рблй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_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мй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дрзй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  е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ие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уе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ие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уе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врм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птх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чс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                   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eу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ея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оее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а.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Нвх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дрзй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нжвй,_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стрх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збвй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оы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уе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аиа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аы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аыа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539552" y="2420888"/>
            <a:ext cx="828092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Тесты с пропусками гласных. Разные уровни сложности»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Вставь гласные. Запиши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К_т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М_ш_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ж_л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к_т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Зв_л_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к_т_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Р_ж_к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Хв_ст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Р_ж_к_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п_ш_ст_й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М_льч_к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ч_ст_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_гр_л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к_т_м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_н_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б_л_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др_зь_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Кн_г_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Д_д_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_р_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пр_н_с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кн_г_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Т_м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з_йк_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м_шк_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Т_н_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м_ч_к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сл_н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к_нь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М_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л_б_м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ст_х_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_с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_нь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_бл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_ж_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_тс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_с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_нь.Ч_щ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ст_л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в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_п_д_ть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_жд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_. З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_мл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в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с_д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_ж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_с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_п_н_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_лт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_м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л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_сть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_м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_. Р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_ж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сл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_шн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г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_л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_с_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_вч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_х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пт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_ц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_н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г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_т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_в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_тс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к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_р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_л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_т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в т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_пл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 _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кр_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22704" y="2132856"/>
            <a:ext cx="8064896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«Подружи слова»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 ошибки в употреблении слов и предлогов (маленьких слов). Прочти правильно, запиши.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Птица летит над небом.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пишет в доске.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Паша рисует за альбомом.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небе 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светило яркое 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солнце.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42070" y="4236661"/>
            <a:ext cx="792088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Ваня бежал лесу по.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Руслан над 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первом 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классе.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Кот гулял за крыше.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Шишки падают по землю.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Собака Жучка лает в кота.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Игорь катается с велосипедом.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Кошка вошла из дома.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87322" y="2312873"/>
            <a:ext cx="842493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«Тексты без границ слов»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 слова в предложении, раздели их. Запиши верно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Белки.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шистойсмолойпахнетбор.Устаройсосныпрыгаютбелки.Снялизверькипушистыесерыешубки.Рыжимисталиунихспинки,пышныехвосты.Всюдолгуюзимубелкижиливлесу.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Ответраистужипряталисьвтѐпломгнезде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Онирадысветлойвесне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95536" y="4437112"/>
            <a:ext cx="842493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Осень.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Сераяихолоднаяосень.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Чащельѐтльѐтдождь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.Уныловполевоетветер.Чуткаятишинавосеннемлесу.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Поблѐклиупавшиеназемлюлистья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Толькоиногданаголойветкеможнонайтималенькийфлажок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Этопоследнийлисток.Надземлѐйплывутхмурыетучи.Вот-вотпойдѐтснег.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492896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Дисграфия –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(«графо» – пишу, «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- расстройство) –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специфическое расстройство речи, проявляющееся в многочисленных типичных ошибках стойкого характера, не связанное с незнанием орфографических правил, а обусловленное несформированностью высших психических функций, участвующих в процессе овладения письмом.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7548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539552" y="2780928"/>
            <a:ext cx="806489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Тексты без заглавных букв и точек»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 границы предложений. Поставь точку и заглавную букву.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зима в лесу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повалил снег хлопьями стало в лесу светло явились с севера зимние гости это птицы с красной шапочкой, снегири они летят к красной рябине и клюют плоды у белочки запасы еды в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своѐм 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дупле спит медведь в берлоге в новой шубке заяц новый красивый наряд у лисицы-плутовки в своей норке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ѐж 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накрылся листьями зарылись в мох лягушки только голодный и злой волк бродит на лесной опушке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390260" y="2204864"/>
            <a:ext cx="835292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Упражнения «Восстанови предложение и рассказ»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Составьте и запишите предложения, а затем связный текст из предложений. Озаглавьте его.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-1-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ѐжика, 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подарил, дедушка, ребятам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в, он, летом, жил, сарае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ежик, в, зимой, норе, уснул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голодный, ежик, вернется, весной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мыши! берегитесь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-2-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жалобно, лесу, в, стонут, деревья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мчится, голы , по , ветер, ветвям, холодный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настоящая, зима, пришла, уже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верхушки, деревьев, качает ,он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238256"/>
            <a:ext cx="8352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Чего нельзя делать? </a:t>
            </a:r>
            <a:br>
              <a:rPr lang="ru-RU" sz="6000" b="1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4597" y="3238945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4000" dirty="0" smtClean="0">
                <a:latin typeface="Times New Roman" pitchFamily="18" charset="0"/>
                <a:ea typeface="Calibri"/>
                <a:cs typeface="Times New Roman" pitchFamily="18" charset="0"/>
              </a:rPr>
              <a:t>НЕ ПРЕДЛАГАЙТЕ ДЕТЯМ ИСПРАВЛЯТЬ ОШИБКИ.</a:t>
            </a:r>
          </a:p>
          <a:p>
            <a:pPr algn="ctr">
              <a:buFont typeface="Arial" pitchFamily="34" charset="0"/>
              <a:buChar char="•"/>
            </a:pPr>
            <a:r>
              <a:rPr lang="ru-RU" sz="4000" dirty="0" smtClean="0">
                <a:latin typeface="Times New Roman" pitchFamily="18" charset="0"/>
                <a:ea typeface="Calibri"/>
                <a:cs typeface="Times New Roman" pitchFamily="18" charset="0"/>
              </a:rPr>
              <a:t>НАУЧИТЕ ИХ НЕ ДЕЛАТЬ ОШИБОК.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layer.myshared.ru/5/432279/slides/slide_2.jpg"/>
          <p:cNvPicPr/>
          <p:nvPr/>
        </p:nvPicPr>
        <p:blipFill rotWithShape="1">
          <a:blip r:embed="rId2" cstate="print"/>
          <a:srcRect t="17509"/>
          <a:stretch/>
        </p:blipFill>
        <p:spPr bwMode="auto">
          <a:xfrm>
            <a:off x="992947" y="2420888"/>
            <a:ext cx="7200800" cy="4097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321297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008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8161" y="2708920"/>
            <a:ext cx="85689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Выделяют следующие виды дисграфии: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артикуляционно-акустическая дисграфия;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акустическая дисграфия;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дисграфия на почве нарушения языкового анализа и синтеза;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аграмматическая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дисграфия;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оптическая дисграфия.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20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9536" y="2780928"/>
            <a:ext cx="81369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основе дисграфии на почве нарушения языкового анализа и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синтеза лежит недоразвитие  различных форм языкового анализа и синтеза: в делении предложений на слова, слогового и фонематического анализа и синтеза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564904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При нарушении анализа и синтеза слов в предложении наблюдаются следующие трудности: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слитное написание слов, предлогов со словами;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раздельное написание слов ( приставок, корня);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-запись целого предложения в виде одного слова.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852936"/>
            <a:ext cx="7992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При нарушении слогового анализа и синтеза искажается слоговая структура слов: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-пропуски, перестановки слогов, добавление слогов.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551837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При нарушении фонематического анализа и синтеза нарушается звукобуквенная структура: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пропуски гласных;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-пропуски согласных при стечениях;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перестановка и добавление букв.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4375" y="2276872"/>
            <a:ext cx="83529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Предлагаются  следующие направления работы по профилактике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 коррекции дисграфии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на почве нарушения  языкового анализа и синтеза: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• Развитие языкового анализа и синтеза: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- формирование умения определять количество, последовательность и место слов в предложении.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• Развитие слогового анализа и синтеза: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- умение выделять гласные звуки в слове, делить слова разной сложности на слоги.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• Развитие фонематического анализа и синтеза: 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-умение выделять звук на фоне слова;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- умение выделять звук в начале, в середине, в конце слова,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- умение определять количество, последовательность и место звука в слове.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36912"/>
            <a:ext cx="82809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На подготовительном этапе  предлагаются следующие  виды работ:</a:t>
            </a:r>
          </a:p>
          <a:p>
            <a:pPr lvl="0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Отхлопывание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ритма в ладоши.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Отстукивание ладонью по столу.</a:t>
            </a:r>
          </a:p>
          <a:p>
            <a:pPr lvl="0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Оттопывание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ногой.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Отстукивание мячом о пол.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Отстукивание ритмом с использованием музыкальных инструментов.</a:t>
            </a:r>
          </a:p>
          <a:p>
            <a:pPr lvl="0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Упражнение «Повтори так же»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учить воспроизводить заданный ритм.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Материалы: мяч, барабан, бубен, металлофон, палочки.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Ход упражнения: Логопед задаёт ритм с одним из предметов, ребёнок должен повторить так же.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1500</TotalTime>
  <Words>1431</Words>
  <Application>Microsoft Office PowerPoint</Application>
  <PresentationFormat>Экран (4:3)</PresentationFormat>
  <Paragraphs>142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Игры и упражнения направленные на коррекцию дисграфии младших школьников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Дмитрий</cp:lastModifiedBy>
  <cp:revision>124</cp:revision>
  <dcterms:created xsi:type="dcterms:W3CDTF">2025-01-21T19:21:51Z</dcterms:created>
  <dcterms:modified xsi:type="dcterms:W3CDTF">2025-02-11T18:39:50Z</dcterms:modified>
</cp:coreProperties>
</file>