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tylesWithEffects.xml" ContentType="application/vnd.ms-word.stylesWithEffect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body>
    <w:p w:rsidR="0018749B" w:rsidRPr="00441040" w:rsidRDefault="00CE0879" w:rsidP="00441040">
      <w:pPr>
        <w:pStyle w:val="a6"/>
        <w:jc w:val="center"/>
        <w:rPr>
          <w:rFonts w:ascii="Times New Roman" w:hAnsi="Times New Roman" w:cs="Times New Roman"/>
          <w:b/>
          <w:sz w:val="28"/>
          <w:szCs w:val="28"/>
        </w:rPr>
      </w:pPr>
      <w:r w:rsidRPr="00441040">
        <w:rPr>
          <w:rFonts w:ascii="Times New Roman" w:hAnsi="Times New Roman" w:cs="Times New Roman"/>
          <w:b/>
          <w:sz w:val="28"/>
          <w:szCs w:val="28"/>
        </w:rPr>
        <w:t>«Легенда» в региональном топонимическом пространстве и ее роль в формировании привлекательных свойств туристического региона (на материале Крымского полуострова)</w:t>
      </w:r>
    </w:p>
    <w:p w:rsidR="0018749B" w:rsidRPr="00441040" w:rsidRDefault="00CE0879" w:rsidP="00441040">
      <w:pPr>
        <w:pStyle w:val="a6"/>
        <w:jc w:val="both"/>
        <w:rPr>
          <w:rFonts w:ascii="Times New Roman" w:hAnsi="Times New Roman" w:cs="Times New Roman"/>
          <w:i/>
          <w:sz w:val="28"/>
          <w:szCs w:val="28"/>
        </w:rPr>
      </w:pPr>
      <w:bookmarkStart w:id="0" w:name="Bookmark"/>
      <w:bookmarkEnd w:id="0"/>
      <w:r w:rsidRPr="00441040">
        <w:rPr>
          <w:rFonts w:ascii="Times New Roman" w:hAnsi="Times New Roman" w:cs="Times New Roman"/>
          <w:i/>
          <w:iCs/>
          <w:sz w:val="28"/>
          <w:szCs w:val="28"/>
        </w:rPr>
        <w:t>Сычев Максим Александрович</w:t>
      </w:r>
      <w:r w:rsidR="0018749B" w:rsidRPr="00441040">
        <w:rPr>
          <w:rFonts w:ascii="Times New Roman" w:hAnsi="Times New Roman" w:cs="Times New Roman"/>
          <w:i/>
          <w:iCs/>
          <w:sz w:val="28"/>
          <w:szCs w:val="28"/>
        </w:rPr>
        <w:t>, учени</w:t>
      </w:r>
      <w:r w:rsidRPr="00441040">
        <w:rPr>
          <w:rFonts w:ascii="Times New Roman" w:hAnsi="Times New Roman" w:cs="Times New Roman"/>
          <w:i/>
          <w:iCs/>
          <w:sz w:val="28"/>
          <w:szCs w:val="28"/>
        </w:rPr>
        <w:t>к</w:t>
      </w:r>
      <w:r w:rsidR="0018749B" w:rsidRPr="00441040">
        <w:rPr>
          <w:rFonts w:ascii="Times New Roman" w:hAnsi="Times New Roman" w:cs="Times New Roman"/>
          <w:i/>
          <w:iCs/>
          <w:sz w:val="28"/>
          <w:szCs w:val="28"/>
        </w:rPr>
        <w:t xml:space="preserve"> 1</w:t>
      </w:r>
      <w:r w:rsidRPr="00441040">
        <w:rPr>
          <w:rFonts w:ascii="Times New Roman" w:hAnsi="Times New Roman" w:cs="Times New Roman"/>
          <w:i/>
          <w:iCs/>
          <w:sz w:val="28"/>
          <w:szCs w:val="28"/>
        </w:rPr>
        <w:t>0</w:t>
      </w:r>
      <w:r w:rsidR="009F7E0B">
        <w:rPr>
          <w:rFonts w:ascii="Times New Roman" w:hAnsi="Times New Roman" w:cs="Times New Roman"/>
          <w:i/>
          <w:iCs/>
          <w:sz w:val="28"/>
          <w:szCs w:val="28"/>
        </w:rPr>
        <w:t xml:space="preserve"> класса МБОУ «СОШ№1» </w:t>
      </w:r>
      <w:proofErr w:type="spellStart"/>
      <w:r w:rsidR="009F7E0B">
        <w:rPr>
          <w:rFonts w:ascii="Times New Roman" w:hAnsi="Times New Roman" w:cs="Times New Roman"/>
          <w:i/>
          <w:iCs/>
          <w:sz w:val="28"/>
          <w:szCs w:val="28"/>
        </w:rPr>
        <w:t>г</w:t>
      </w:r>
      <w:proofErr w:type="gramStart"/>
      <w:r w:rsidR="009F7E0B">
        <w:rPr>
          <w:rFonts w:ascii="Times New Roman" w:hAnsi="Times New Roman" w:cs="Times New Roman"/>
          <w:i/>
          <w:iCs/>
          <w:sz w:val="28"/>
          <w:szCs w:val="28"/>
        </w:rPr>
        <w:t>.</w:t>
      </w:r>
      <w:r w:rsidR="0018749B" w:rsidRPr="00441040">
        <w:rPr>
          <w:rFonts w:ascii="Times New Roman" w:hAnsi="Times New Roman" w:cs="Times New Roman"/>
          <w:i/>
          <w:iCs/>
          <w:sz w:val="28"/>
          <w:szCs w:val="28"/>
        </w:rPr>
        <w:t>Б</w:t>
      </w:r>
      <w:proofErr w:type="gramEnd"/>
      <w:r w:rsidR="0018749B" w:rsidRPr="00441040">
        <w:rPr>
          <w:rFonts w:ascii="Times New Roman" w:hAnsi="Times New Roman" w:cs="Times New Roman"/>
          <w:i/>
          <w:iCs/>
          <w:sz w:val="28"/>
          <w:szCs w:val="28"/>
        </w:rPr>
        <w:t>ахчисарай</w:t>
      </w:r>
      <w:proofErr w:type="spellEnd"/>
      <w:r w:rsidR="0018749B" w:rsidRPr="00441040">
        <w:rPr>
          <w:rFonts w:ascii="Times New Roman" w:hAnsi="Times New Roman" w:cs="Times New Roman"/>
          <w:i/>
          <w:iCs/>
          <w:sz w:val="28"/>
          <w:szCs w:val="28"/>
        </w:rPr>
        <w:t xml:space="preserve"> </w:t>
      </w:r>
    </w:p>
    <w:p w:rsidR="0018749B" w:rsidRPr="00441040" w:rsidRDefault="0018749B" w:rsidP="00441040">
      <w:pPr>
        <w:pStyle w:val="a6"/>
        <w:jc w:val="both"/>
        <w:rPr>
          <w:rFonts w:ascii="Times New Roman" w:hAnsi="Times New Roman" w:cs="Times New Roman"/>
          <w:i/>
          <w:iCs/>
          <w:sz w:val="28"/>
          <w:szCs w:val="28"/>
        </w:rPr>
      </w:pPr>
      <w:r w:rsidRPr="00441040">
        <w:rPr>
          <w:rFonts w:ascii="Times New Roman" w:hAnsi="Times New Roman" w:cs="Times New Roman"/>
          <w:i/>
          <w:iCs/>
          <w:sz w:val="28"/>
          <w:szCs w:val="28"/>
        </w:rPr>
        <w:t>Научный руководитель: Прудникова Светлана Вячеславовна, учитель русского языка и литературы МБОУ «СОШ№1» г</w:t>
      </w:r>
      <w:proofErr w:type="gramStart"/>
      <w:r w:rsidRPr="00441040">
        <w:rPr>
          <w:rFonts w:ascii="Times New Roman" w:hAnsi="Times New Roman" w:cs="Times New Roman"/>
          <w:i/>
          <w:iCs/>
          <w:sz w:val="28"/>
          <w:szCs w:val="28"/>
        </w:rPr>
        <w:t>.Б</w:t>
      </w:r>
      <w:proofErr w:type="gramEnd"/>
      <w:r w:rsidRPr="00441040">
        <w:rPr>
          <w:rFonts w:ascii="Times New Roman" w:hAnsi="Times New Roman" w:cs="Times New Roman"/>
          <w:i/>
          <w:iCs/>
          <w:sz w:val="28"/>
          <w:szCs w:val="28"/>
        </w:rPr>
        <w:t>ахчисарай</w:t>
      </w:r>
    </w:p>
    <w:p w:rsidR="00CE0879" w:rsidRPr="00441040" w:rsidRDefault="0018749B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441040">
        <w:rPr>
          <w:rFonts w:ascii="Times New Roman" w:hAnsi="Times New Roman" w:cs="Times New Roman"/>
          <w:iCs/>
          <w:sz w:val="28"/>
          <w:szCs w:val="28"/>
        </w:rPr>
        <w:t xml:space="preserve">Работа состоит из введения, теоретической и практической части, заключения и приложений.  </w:t>
      </w:r>
      <w:r w:rsidR="00457E8D" w:rsidRPr="00441040">
        <w:rPr>
          <w:rFonts w:ascii="Times New Roman" w:eastAsia="Calibri" w:hAnsi="Times New Roman" w:cs="Times New Roman"/>
          <w:b/>
          <w:sz w:val="28"/>
          <w:szCs w:val="28"/>
        </w:rPr>
        <w:t>Цель</w:t>
      </w:r>
      <w:r w:rsidR="00CE0879" w:rsidRPr="00441040">
        <w:rPr>
          <w:rFonts w:ascii="Times New Roman" w:hAnsi="Times New Roman" w:cs="Times New Roman"/>
          <w:sz w:val="28"/>
          <w:szCs w:val="28"/>
        </w:rPr>
        <w:t xml:space="preserve"> - изучение и анализ топонимических текстов региона, выявление их фо</w:t>
      </w:r>
      <w:r w:rsidR="009F7E0B">
        <w:rPr>
          <w:rFonts w:ascii="Times New Roman" w:hAnsi="Times New Roman" w:cs="Times New Roman"/>
          <w:sz w:val="28"/>
          <w:szCs w:val="28"/>
        </w:rPr>
        <w:t xml:space="preserve">льклорной специфики и факторов </w:t>
      </w:r>
      <w:r w:rsidR="00441040">
        <w:rPr>
          <w:rFonts w:ascii="Times New Roman" w:hAnsi="Times New Roman" w:cs="Times New Roman"/>
          <w:sz w:val="28"/>
          <w:szCs w:val="28"/>
        </w:rPr>
        <w:t>номинации. Т</w:t>
      </w:r>
      <w:r w:rsidR="00441040" w:rsidRPr="00441040">
        <w:rPr>
          <w:rFonts w:ascii="Times New Roman" w:hAnsi="Times New Roman" w:cs="Times New Roman"/>
          <w:sz w:val="28"/>
          <w:szCs w:val="28"/>
        </w:rPr>
        <w:t>опонимическая легенда является важным индикатором сохранения национальной памяти</w:t>
      </w:r>
      <w:r w:rsidR="009F7E0B">
        <w:rPr>
          <w:rFonts w:ascii="Times New Roman" w:hAnsi="Times New Roman" w:cs="Times New Roman"/>
          <w:sz w:val="28"/>
          <w:szCs w:val="28"/>
        </w:rPr>
        <w:t xml:space="preserve">. </w:t>
      </w:r>
      <w:r w:rsidR="00CE0879" w:rsidRPr="00441040">
        <w:rPr>
          <w:rFonts w:ascii="Times New Roman" w:hAnsi="Times New Roman" w:cs="Times New Roman"/>
          <w:i/>
          <w:sz w:val="28"/>
          <w:szCs w:val="28"/>
        </w:rPr>
        <w:t>Гипотеза:</w:t>
      </w:r>
      <w:r w:rsidR="00441040">
        <w:rPr>
          <w:rFonts w:ascii="Times New Roman" w:hAnsi="Times New Roman" w:cs="Times New Roman"/>
          <w:sz w:val="28"/>
          <w:szCs w:val="28"/>
        </w:rPr>
        <w:t xml:space="preserve"> М</w:t>
      </w:r>
      <w:r w:rsidR="00CE0879" w:rsidRPr="00441040">
        <w:rPr>
          <w:rFonts w:ascii="Times New Roman" w:hAnsi="Times New Roman" w:cs="Times New Roman"/>
          <w:sz w:val="28"/>
          <w:szCs w:val="28"/>
        </w:rPr>
        <w:t xml:space="preserve">ифологическое пространство Крыма не достаточно эффективно вовлекается в туристскую сферу, т.к. популяризируются широко известные легенды, а менее известные остаются невостребованными. </w:t>
      </w:r>
    </w:p>
    <w:p w:rsidR="00740900" w:rsidRPr="00441040" w:rsidRDefault="00740900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441040">
        <w:rPr>
          <w:rFonts w:ascii="Times New Roman" w:hAnsi="Times New Roman" w:cs="Times New Roman"/>
          <w:b/>
          <w:sz w:val="28"/>
          <w:szCs w:val="28"/>
        </w:rPr>
        <w:t>Актуальность</w:t>
      </w:r>
      <w:r w:rsidRPr="00441040">
        <w:rPr>
          <w:rFonts w:ascii="Times New Roman" w:hAnsi="Times New Roman" w:cs="Times New Roman"/>
          <w:sz w:val="28"/>
          <w:szCs w:val="28"/>
        </w:rPr>
        <w:t xml:space="preserve"> изучения топонимических легенд связана с их значимость</w:t>
      </w:r>
      <w:r w:rsidR="00441040">
        <w:rPr>
          <w:rFonts w:ascii="Times New Roman" w:hAnsi="Times New Roman" w:cs="Times New Roman"/>
          <w:sz w:val="28"/>
          <w:szCs w:val="28"/>
        </w:rPr>
        <w:t>ю в жизни современного общества; и</w:t>
      </w:r>
      <w:r w:rsidRPr="00441040">
        <w:rPr>
          <w:rFonts w:ascii="Times New Roman" w:hAnsi="Times New Roman" w:cs="Times New Roman"/>
          <w:sz w:val="28"/>
          <w:szCs w:val="28"/>
        </w:rPr>
        <w:t>нтерес к произведениям устного народного творчества вызван идеей возрождения национальной культуры, национального самосознания.</w:t>
      </w:r>
    </w:p>
    <w:p w:rsidR="00441040" w:rsidRDefault="00457E8D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441040">
        <w:rPr>
          <w:rFonts w:ascii="Times New Roman" w:hAnsi="Times New Roman" w:cs="Times New Roman"/>
          <w:b/>
          <w:sz w:val="28"/>
          <w:szCs w:val="28"/>
        </w:rPr>
        <w:t>Задачи:</w:t>
      </w:r>
      <w:r w:rsidRPr="00441040">
        <w:rPr>
          <w:rFonts w:ascii="Times New Roman" w:hAnsi="Times New Roman" w:cs="Times New Roman"/>
          <w:sz w:val="28"/>
          <w:szCs w:val="28"/>
        </w:rPr>
        <w:t xml:space="preserve"> </w:t>
      </w:r>
      <w:r w:rsidR="00441040">
        <w:rPr>
          <w:rFonts w:ascii="Times New Roman" w:hAnsi="Times New Roman" w:cs="Times New Roman"/>
          <w:sz w:val="28"/>
          <w:szCs w:val="28"/>
        </w:rPr>
        <w:t xml:space="preserve">исследования: </w:t>
      </w:r>
      <w:r w:rsidR="00740900" w:rsidRPr="00441040">
        <w:rPr>
          <w:rFonts w:ascii="Times New Roman" w:hAnsi="Times New Roman" w:cs="Times New Roman"/>
          <w:sz w:val="28"/>
          <w:szCs w:val="28"/>
        </w:rPr>
        <w:t xml:space="preserve">изучить топонимические предания как жанр фольклорной </w:t>
      </w:r>
      <w:r w:rsidR="00441040">
        <w:rPr>
          <w:rFonts w:ascii="Times New Roman" w:hAnsi="Times New Roman" w:cs="Times New Roman"/>
          <w:sz w:val="28"/>
          <w:szCs w:val="28"/>
        </w:rPr>
        <w:t xml:space="preserve">прозы; </w:t>
      </w:r>
      <w:r w:rsidR="00740900" w:rsidRPr="00441040">
        <w:rPr>
          <w:rFonts w:ascii="Times New Roman" w:hAnsi="Times New Roman" w:cs="Times New Roman"/>
          <w:sz w:val="28"/>
          <w:szCs w:val="28"/>
        </w:rPr>
        <w:t xml:space="preserve">выявить жанрово-стилевые особенности топонимических легенд Крыма; систематизировать региональный сюжетно-мотивный фонд топонимических преданий; </w:t>
      </w:r>
      <w:r w:rsidR="00441040">
        <w:rPr>
          <w:rFonts w:ascii="Times New Roman" w:hAnsi="Times New Roman" w:cs="Times New Roman"/>
          <w:sz w:val="28"/>
          <w:szCs w:val="28"/>
        </w:rPr>
        <w:t>провести контент-анализ</w:t>
      </w:r>
      <w:r w:rsidR="00740900" w:rsidRPr="00441040">
        <w:rPr>
          <w:rFonts w:ascii="Times New Roman" w:hAnsi="Times New Roman" w:cs="Times New Roman"/>
          <w:sz w:val="28"/>
          <w:szCs w:val="28"/>
        </w:rPr>
        <w:t xml:space="preserve"> источников информации о легендах Крыма и сделать выводы</w:t>
      </w:r>
      <w:r w:rsidR="00441040">
        <w:rPr>
          <w:rFonts w:ascii="Times New Roman" w:hAnsi="Times New Roman" w:cs="Times New Roman"/>
          <w:sz w:val="28"/>
          <w:szCs w:val="28"/>
        </w:rPr>
        <w:t>.</w:t>
      </w:r>
      <w:r w:rsidR="00740900" w:rsidRPr="00441040">
        <w:rPr>
          <w:rFonts w:ascii="Times New Roman" w:hAnsi="Times New Roman" w:cs="Times New Roman"/>
          <w:sz w:val="28"/>
          <w:szCs w:val="28"/>
        </w:rPr>
        <w:t xml:space="preserve"> </w:t>
      </w:r>
    </w:p>
    <w:p w:rsidR="00740900" w:rsidRPr="00441040" w:rsidRDefault="00441040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441040">
        <w:rPr>
          <w:rFonts w:ascii="Times New Roman" w:hAnsi="Times New Roman" w:cs="Times New Roman"/>
          <w:i/>
          <w:sz w:val="28"/>
          <w:szCs w:val="28"/>
        </w:rPr>
        <w:t>Предмет исследования</w:t>
      </w:r>
      <w:r>
        <w:rPr>
          <w:rFonts w:ascii="Times New Roman" w:hAnsi="Times New Roman" w:cs="Times New Roman"/>
          <w:sz w:val="28"/>
          <w:szCs w:val="28"/>
        </w:rPr>
        <w:t>: м</w:t>
      </w:r>
      <w:r w:rsidR="00740900" w:rsidRPr="00441040">
        <w:rPr>
          <w:rFonts w:ascii="Times New Roman" w:hAnsi="Times New Roman" w:cs="Times New Roman"/>
          <w:sz w:val="28"/>
          <w:szCs w:val="28"/>
        </w:rPr>
        <w:t>атериалом для исследования послужил</w:t>
      </w:r>
      <w:r>
        <w:rPr>
          <w:rFonts w:ascii="Times New Roman" w:hAnsi="Times New Roman" w:cs="Times New Roman"/>
          <w:sz w:val="28"/>
          <w:szCs w:val="28"/>
        </w:rPr>
        <w:t xml:space="preserve">и народные легенды и предания о топонимах.  </w:t>
      </w:r>
      <w:r w:rsidR="00740900" w:rsidRPr="009F7E0B">
        <w:rPr>
          <w:rFonts w:ascii="Times New Roman" w:hAnsi="Times New Roman" w:cs="Times New Roman"/>
          <w:i/>
          <w:sz w:val="28"/>
          <w:szCs w:val="28"/>
        </w:rPr>
        <w:t>Объект исследования</w:t>
      </w:r>
      <w:r w:rsidR="00740900" w:rsidRPr="00441040">
        <w:rPr>
          <w:rFonts w:ascii="Times New Roman" w:hAnsi="Times New Roman" w:cs="Times New Roman"/>
          <w:sz w:val="28"/>
          <w:szCs w:val="28"/>
        </w:rPr>
        <w:t>: топонимические легенды Крыма. Предмет исследования: региональная специфика топонимических легенд Крыма, их особенности и сюжетно-мотивный состав.</w:t>
      </w:r>
    </w:p>
    <w:p w:rsidR="00457E8D" w:rsidRPr="00441040" w:rsidRDefault="00740900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441040">
        <w:rPr>
          <w:rFonts w:ascii="Times New Roman" w:hAnsi="Times New Roman" w:cs="Times New Roman"/>
          <w:sz w:val="28"/>
          <w:szCs w:val="28"/>
        </w:rPr>
        <w:t>Практическая ценность работы определяется тем, что впервые в качестве самостоятельного объекта исследования рассматриваются топонимические предания с точки зрения их пространственно-временной организации;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 </w:t>
      </w:r>
      <w:r w:rsidRPr="00441040">
        <w:rPr>
          <w:rFonts w:ascii="Times New Roman" w:hAnsi="Times New Roman" w:cs="Times New Roman"/>
          <w:sz w:val="28"/>
          <w:szCs w:val="28"/>
        </w:rPr>
        <w:t>выявлен сюжетно-мотивный фонд топонимических легенд Крыма;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 </w:t>
      </w:r>
      <w:r w:rsidRPr="00441040">
        <w:rPr>
          <w:rFonts w:ascii="Times New Roman" w:hAnsi="Times New Roman" w:cs="Times New Roman"/>
          <w:sz w:val="28"/>
          <w:szCs w:val="28"/>
        </w:rPr>
        <w:t>осуществлен анализ мифологического и конкретно-исторического планов повествования. Материалы исследования могут быть использованы на факультативах и спецкурсах по краеведению, фольклористике</w:t>
      </w:r>
    </w:p>
    <w:p w:rsidR="009F7E0B" w:rsidRDefault="009F7E0B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>
        <w:rPr>
          <w:rFonts w:ascii="Times New Roman" w:hAnsi="Times New Roman" w:cs="Times New Roman"/>
          <w:sz w:val="28"/>
          <w:szCs w:val="28"/>
        </w:rPr>
        <w:t xml:space="preserve">Наша 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гипотеза нашла подтверждение. </w:t>
      </w:r>
      <w:r>
        <w:rPr>
          <w:rFonts w:ascii="Times New Roman" w:hAnsi="Times New Roman" w:cs="Times New Roman"/>
          <w:sz w:val="28"/>
          <w:szCs w:val="28"/>
        </w:rPr>
        <w:t>Л</w:t>
      </w:r>
      <w:r w:rsidR="00203A50" w:rsidRPr="00441040">
        <w:rPr>
          <w:rFonts w:ascii="Times New Roman" w:hAnsi="Times New Roman" w:cs="Times New Roman"/>
          <w:sz w:val="28"/>
          <w:szCs w:val="28"/>
        </w:rPr>
        <w:t>егенды являются визитной карточкой того или иного объекта</w:t>
      </w:r>
      <w:r>
        <w:rPr>
          <w:rFonts w:ascii="Times New Roman" w:hAnsi="Times New Roman" w:cs="Times New Roman"/>
          <w:sz w:val="28"/>
          <w:szCs w:val="28"/>
        </w:rPr>
        <w:t>, н</w:t>
      </w:r>
      <w:r w:rsidR="00203A50" w:rsidRPr="00441040">
        <w:rPr>
          <w:rFonts w:ascii="Times New Roman" w:eastAsia="Times New Roman" w:hAnsi="Times New Roman" w:cs="Times New Roman"/>
          <w:bCs/>
          <w:sz w:val="28"/>
          <w:szCs w:val="28"/>
          <w:lang w:eastAsia="ru-RU"/>
        </w:rPr>
        <w:t>о</w:t>
      </w:r>
      <w:r>
        <w:rPr>
          <w:rFonts w:ascii="Times New Roman" w:eastAsia="Times New Roman" w:hAnsi="Times New Roman" w:cs="Times New Roman"/>
          <w:bCs/>
          <w:sz w:val="28"/>
          <w:szCs w:val="28"/>
          <w:lang w:eastAsia="ru-RU"/>
        </w:rPr>
        <w:t xml:space="preserve"> </w:t>
      </w:r>
      <w:r w:rsidR="00203A50" w:rsidRPr="00441040">
        <w:rPr>
          <w:rFonts w:ascii="Times New Roman" w:hAnsi="Times New Roman" w:cs="Times New Roman"/>
          <w:sz w:val="28"/>
          <w:szCs w:val="28"/>
        </w:rPr>
        <w:t>сегодня мифологическое пространство Крыма не достаточно эффективно вовлекается в сферу</w:t>
      </w:r>
      <w:r>
        <w:rPr>
          <w:rFonts w:ascii="Times New Roman" w:hAnsi="Times New Roman" w:cs="Times New Roman"/>
          <w:sz w:val="28"/>
          <w:szCs w:val="28"/>
        </w:rPr>
        <w:t xml:space="preserve"> туризма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, менее известные </w:t>
      </w:r>
      <w:r>
        <w:rPr>
          <w:rFonts w:ascii="Times New Roman" w:hAnsi="Times New Roman" w:cs="Times New Roman"/>
          <w:sz w:val="28"/>
          <w:szCs w:val="28"/>
        </w:rPr>
        <w:t xml:space="preserve">предания </w:t>
      </w:r>
      <w:r w:rsidR="00203A50" w:rsidRPr="00441040">
        <w:rPr>
          <w:rFonts w:ascii="Times New Roman" w:hAnsi="Times New Roman" w:cs="Times New Roman"/>
          <w:sz w:val="28"/>
          <w:szCs w:val="28"/>
        </w:rPr>
        <w:t>остаются не востребованными.</w:t>
      </w:r>
      <w:r w:rsidR="00596F57" w:rsidRPr="00441040">
        <w:rPr>
          <w:rFonts w:ascii="Times New Roman" w:hAnsi="Times New Roman" w:cs="Times New Roman"/>
          <w:sz w:val="28"/>
          <w:szCs w:val="28"/>
        </w:rPr>
        <w:tab/>
      </w:r>
    </w:p>
    <w:p w:rsidR="00203A50" w:rsidRPr="00441040" w:rsidRDefault="00596F57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r w:rsidRPr="009F7E0B">
        <w:rPr>
          <w:rFonts w:ascii="Times New Roman" w:hAnsi="Times New Roman" w:cs="Times New Roman"/>
          <w:i/>
          <w:sz w:val="28"/>
          <w:szCs w:val="28"/>
        </w:rPr>
        <w:t>Использованная</w:t>
      </w:r>
      <w:r w:rsidR="00911A65" w:rsidRPr="009F7E0B">
        <w:rPr>
          <w:rFonts w:ascii="Times New Roman" w:hAnsi="Times New Roman" w:cs="Times New Roman"/>
          <w:i/>
          <w:sz w:val="28"/>
          <w:szCs w:val="28"/>
        </w:rPr>
        <w:t xml:space="preserve"> литература</w:t>
      </w:r>
      <w:r w:rsidR="009F7E0B">
        <w:rPr>
          <w:rFonts w:ascii="Times New Roman" w:hAnsi="Times New Roman" w:cs="Times New Roman"/>
          <w:sz w:val="28"/>
          <w:szCs w:val="28"/>
        </w:rPr>
        <w:t>: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 </w:t>
      </w:r>
      <w:proofErr w:type="spellStart"/>
      <w:r w:rsidR="00203A50" w:rsidRPr="00441040">
        <w:rPr>
          <w:rFonts w:ascii="Times New Roman" w:hAnsi="Times New Roman" w:cs="Times New Roman"/>
          <w:sz w:val="28"/>
          <w:szCs w:val="28"/>
        </w:rPr>
        <w:t>Жердева</w:t>
      </w:r>
      <w:proofErr w:type="spellEnd"/>
      <w:r w:rsidR="00364D86" w:rsidRPr="00441040">
        <w:rPr>
          <w:rFonts w:ascii="Times New Roman" w:hAnsi="Times New Roman" w:cs="Times New Roman"/>
          <w:sz w:val="28"/>
          <w:szCs w:val="28"/>
        </w:rPr>
        <w:t>,</w:t>
      </w:r>
      <w:r w:rsidR="00203A50" w:rsidRPr="00441040">
        <w:rPr>
          <w:rFonts w:ascii="Times New Roman" w:hAnsi="Times New Roman" w:cs="Times New Roman"/>
          <w:sz w:val="28"/>
          <w:szCs w:val="28"/>
        </w:rPr>
        <w:t xml:space="preserve"> А. Крымские легенды как часть мировой культуры. - Симферополь: Таврида, 2017. - 247 с.</w:t>
      </w:r>
    </w:p>
    <w:p w:rsidR="00203A50" w:rsidRPr="00441040" w:rsidRDefault="00203A50" w:rsidP="00441040">
      <w:pPr>
        <w:pStyle w:val="a6"/>
        <w:jc w:val="both"/>
        <w:rPr>
          <w:rFonts w:ascii="Times New Roman" w:eastAsia="Times New Roman" w:hAnsi="Times New Roman" w:cs="Times New Roman"/>
          <w:sz w:val="28"/>
          <w:szCs w:val="28"/>
          <w:lang w:eastAsia="ru-RU"/>
        </w:rPr>
      </w:pPr>
      <w:proofErr w:type="spellStart"/>
      <w:r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>Канакина</w:t>
      </w:r>
      <w:proofErr w:type="spellEnd"/>
      <w:r w:rsidR="00364D86"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>,</w:t>
      </w:r>
      <w:r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 xml:space="preserve"> Г. И. – Топонимический текст как жанр устного народного творчества, </w:t>
      </w:r>
      <w:proofErr w:type="spellStart"/>
      <w:r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>репрезентующий</w:t>
      </w:r>
      <w:proofErr w:type="spellEnd"/>
      <w:r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 xml:space="preserve"> фрагменты провинциальной культуры // Известия ПГПУ им. В.Г. Белинского</w:t>
      </w:r>
      <w:r w:rsidR="00364D86"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>,</w:t>
      </w:r>
      <w:r w:rsidRPr="00441040">
        <w:rPr>
          <w:rFonts w:ascii="Times New Roman" w:eastAsia="Times New Roman" w:hAnsi="Times New Roman" w:cs="Times New Roman"/>
          <w:sz w:val="28"/>
          <w:szCs w:val="28"/>
          <w:lang w:eastAsia="ru-RU"/>
        </w:rPr>
        <w:t xml:space="preserve">. 2012. № 27. С. 270–274. </w:t>
      </w:r>
    </w:p>
    <w:p w:rsidR="0030411C" w:rsidRPr="00441040" w:rsidRDefault="0030411C" w:rsidP="00441040">
      <w:pPr>
        <w:pStyle w:val="a6"/>
        <w:jc w:val="both"/>
        <w:rPr>
          <w:rFonts w:ascii="Times New Roman" w:hAnsi="Times New Roman" w:cs="Times New Roman"/>
          <w:sz w:val="28"/>
          <w:szCs w:val="28"/>
        </w:rPr>
      </w:pPr>
      <w:bookmarkStart w:id="1" w:name="_GoBack"/>
      <w:bookmarkEnd w:id="1"/>
    </w:p>
    <w:sectPr w:rsidR="0030411C" w:rsidRPr="00441040" w:rsidSect="009837E1">
      <w:pgSz w:w="11906" w:h="16838"/>
      <w:pgMar w:top="1134" w:right="850" w:bottom="1134" w:left="1701" w:header="708" w:footer="708" w:gutter="0"/>
      <w:cols w:space="708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font w:name="Times New Roman">
    <w:panose1 w:val="02020603050405020304"/>
    <w:charset w:val="CC"/>
    <w:family w:val="roman"/>
    <w:pitch w:val="variable"/>
    <w:sig w:usb0="E0002EFF" w:usb1="C0007843" w:usb2="00000009" w:usb3="00000000" w:csb0="000001FF" w:csb1="00000000"/>
  </w:font>
  <w:font w:name="Symbol">
    <w:panose1 w:val="05050102010706020507"/>
    <w:charset w:val="02"/>
    <w:family w:val="roman"/>
    <w:pitch w:val="variable"/>
    <w:sig w:usb0="00000000" w:usb1="10000000" w:usb2="00000000" w:usb3="00000000" w:csb0="80000000" w:csb1="00000000"/>
  </w:font>
  <w:font w:name="Courier New">
    <w:panose1 w:val="02070309020205020404"/>
    <w:charset w:val="CC"/>
    <w:family w:val="modern"/>
    <w:pitch w:val="fixed"/>
    <w:sig w:usb0="E0002AFF" w:usb1="C0007843" w:usb2="00000009" w:usb3="00000000" w:csb0="000001FF" w:csb1="00000000"/>
  </w:font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Calibri">
    <w:panose1 w:val="020F0502020204030204"/>
    <w:charset w:val="CC"/>
    <w:family w:val="swiss"/>
    <w:pitch w:val="variable"/>
    <w:sig w:usb0="E00002FF" w:usb1="4000ACFF" w:usb2="00000001" w:usb3="00000000" w:csb0="0000019F" w:csb1="00000000"/>
  </w:font>
  <w:font w:name="SimSun, 宋体">
    <w:charset w:val="00"/>
    <w:family w:val="auto"/>
    <w:pitch w:val="variable"/>
  </w:font>
  <w:font w:name="F,">
    <w:altName w:val="Times New Roman"/>
    <w:panose1 w:val="00000000000000000000"/>
    <w:charset w:val="00"/>
    <w:family w:val="roman"/>
    <w:notTrueType/>
    <w:pitch w:val="default"/>
  </w:font>
  <w:font w:name="Calibri Light">
    <w:panose1 w:val="020F0302020204030204"/>
    <w:charset w:val="CC"/>
    <w:family w:val="swiss"/>
    <w:pitch w:val="variable"/>
    <w:sig w:usb0="A00002EF" w:usb1="4000207B" w:usb2="00000000" w:usb3="00000000" w:csb0="0000019F" w:csb1="00000000"/>
  </w:font>
</w:fonts>
</file>

<file path=word/numbering.xml><?xml version="1.0" encoding="utf-8"?>
<w:numbering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abstractNum w:abstractNumId="0">
    <w:nsid w:val="18B45F96"/>
    <w:multiLevelType w:val="hybridMultilevel"/>
    <w:tmpl w:val="88E64518"/>
    <w:lvl w:ilvl="0" w:tplc="04190011">
      <w:start w:val="1"/>
      <w:numFmt w:val="decimal"/>
      <w:lvlText w:val="%1)"/>
      <w:lvlJc w:val="left"/>
      <w:pPr>
        <w:ind w:left="720" w:hanging="360"/>
      </w:pPr>
      <w:rPr>
        <w:rFonts w:hint="default"/>
      </w:rPr>
    </w:lvl>
    <w:lvl w:ilvl="1" w:tplc="04190019" w:tentative="1">
      <w:start w:val="1"/>
      <w:numFmt w:val="lowerLetter"/>
      <w:lvlText w:val="%2."/>
      <w:lvlJc w:val="left"/>
      <w:pPr>
        <w:ind w:left="1440" w:hanging="360"/>
      </w:pPr>
    </w:lvl>
    <w:lvl w:ilvl="2" w:tplc="0419001B" w:tentative="1">
      <w:start w:val="1"/>
      <w:numFmt w:val="lowerRoman"/>
      <w:lvlText w:val="%3."/>
      <w:lvlJc w:val="right"/>
      <w:pPr>
        <w:ind w:left="2160" w:hanging="180"/>
      </w:pPr>
    </w:lvl>
    <w:lvl w:ilvl="3" w:tplc="0419000F" w:tentative="1">
      <w:start w:val="1"/>
      <w:numFmt w:val="decimal"/>
      <w:lvlText w:val="%4."/>
      <w:lvlJc w:val="left"/>
      <w:pPr>
        <w:ind w:left="2880" w:hanging="360"/>
      </w:pPr>
    </w:lvl>
    <w:lvl w:ilvl="4" w:tplc="04190019" w:tentative="1">
      <w:start w:val="1"/>
      <w:numFmt w:val="lowerLetter"/>
      <w:lvlText w:val="%5."/>
      <w:lvlJc w:val="left"/>
      <w:pPr>
        <w:ind w:left="3600" w:hanging="360"/>
      </w:pPr>
    </w:lvl>
    <w:lvl w:ilvl="5" w:tplc="0419001B" w:tentative="1">
      <w:start w:val="1"/>
      <w:numFmt w:val="lowerRoman"/>
      <w:lvlText w:val="%6."/>
      <w:lvlJc w:val="right"/>
      <w:pPr>
        <w:ind w:left="4320" w:hanging="180"/>
      </w:pPr>
    </w:lvl>
    <w:lvl w:ilvl="6" w:tplc="0419000F" w:tentative="1">
      <w:start w:val="1"/>
      <w:numFmt w:val="decimal"/>
      <w:lvlText w:val="%7."/>
      <w:lvlJc w:val="left"/>
      <w:pPr>
        <w:ind w:left="5040" w:hanging="360"/>
      </w:pPr>
    </w:lvl>
    <w:lvl w:ilvl="7" w:tplc="04190019" w:tentative="1">
      <w:start w:val="1"/>
      <w:numFmt w:val="lowerLetter"/>
      <w:lvlText w:val="%8."/>
      <w:lvlJc w:val="left"/>
      <w:pPr>
        <w:ind w:left="5760" w:hanging="360"/>
      </w:pPr>
    </w:lvl>
    <w:lvl w:ilvl="8" w:tplc="041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">
    <w:nsid w:val="50DD6887"/>
    <w:multiLevelType w:val="hybridMultilevel"/>
    <w:tmpl w:val="3844094A"/>
    <w:lvl w:ilvl="0" w:tplc="BFBE6424">
      <w:start w:val="1"/>
      <w:numFmt w:val="decimal"/>
      <w:lvlText w:val="%1."/>
      <w:lvlJc w:val="left"/>
      <w:pPr>
        <w:ind w:left="720" w:hanging="360"/>
      </w:pPr>
      <w:rPr>
        <w:rFonts w:ascii="Times New Roman" w:eastAsia="Times New Roman" w:hAnsi="Times New Roman" w:cs="Times New Roman"/>
      </w:rPr>
    </w:lvl>
    <w:lvl w:ilvl="1" w:tplc="04190019" w:tentative="1">
      <w:start w:val="1"/>
      <w:numFmt w:val="lowerLetter"/>
      <w:lvlText w:val="%2."/>
      <w:lvlJc w:val="left"/>
      <w:pPr>
        <w:ind w:left="1440" w:hanging="360"/>
      </w:pPr>
    </w:lvl>
    <w:lvl w:ilvl="2" w:tplc="0419001B" w:tentative="1">
      <w:start w:val="1"/>
      <w:numFmt w:val="lowerRoman"/>
      <w:lvlText w:val="%3."/>
      <w:lvlJc w:val="right"/>
      <w:pPr>
        <w:ind w:left="2160" w:hanging="180"/>
      </w:pPr>
    </w:lvl>
    <w:lvl w:ilvl="3" w:tplc="0419000F" w:tentative="1">
      <w:start w:val="1"/>
      <w:numFmt w:val="decimal"/>
      <w:lvlText w:val="%4."/>
      <w:lvlJc w:val="left"/>
      <w:pPr>
        <w:ind w:left="2880" w:hanging="360"/>
      </w:pPr>
    </w:lvl>
    <w:lvl w:ilvl="4" w:tplc="04190019" w:tentative="1">
      <w:start w:val="1"/>
      <w:numFmt w:val="lowerLetter"/>
      <w:lvlText w:val="%5."/>
      <w:lvlJc w:val="left"/>
      <w:pPr>
        <w:ind w:left="3600" w:hanging="360"/>
      </w:pPr>
    </w:lvl>
    <w:lvl w:ilvl="5" w:tplc="0419001B" w:tentative="1">
      <w:start w:val="1"/>
      <w:numFmt w:val="lowerRoman"/>
      <w:lvlText w:val="%6."/>
      <w:lvlJc w:val="right"/>
      <w:pPr>
        <w:ind w:left="4320" w:hanging="180"/>
      </w:pPr>
    </w:lvl>
    <w:lvl w:ilvl="6" w:tplc="0419000F" w:tentative="1">
      <w:start w:val="1"/>
      <w:numFmt w:val="decimal"/>
      <w:lvlText w:val="%7."/>
      <w:lvlJc w:val="left"/>
      <w:pPr>
        <w:ind w:left="5040" w:hanging="360"/>
      </w:pPr>
    </w:lvl>
    <w:lvl w:ilvl="7" w:tplc="04190019" w:tentative="1">
      <w:start w:val="1"/>
      <w:numFmt w:val="lowerLetter"/>
      <w:lvlText w:val="%8."/>
      <w:lvlJc w:val="left"/>
      <w:pPr>
        <w:ind w:left="5760" w:hanging="360"/>
      </w:pPr>
    </w:lvl>
    <w:lvl w:ilvl="8" w:tplc="041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2">
    <w:nsid w:val="5DCE73DE"/>
    <w:multiLevelType w:val="multilevel"/>
    <w:tmpl w:val="B03ED134"/>
    <w:lvl w:ilvl="0">
      <w:start w:val="1"/>
      <w:numFmt w:val="bullet"/>
      <w:lvlText w:val=""/>
      <w:lvlJc w:val="left"/>
      <w:pPr>
        <w:tabs>
          <w:tab w:val="num" w:pos="720"/>
        </w:tabs>
        <w:ind w:left="720" w:hanging="360"/>
      </w:pPr>
      <w:rPr>
        <w:rFonts w:ascii="Symbol" w:hAnsi="Symbol" w:hint="default"/>
        <w:sz w:val="20"/>
      </w:rPr>
    </w:lvl>
    <w:lvl w:ilvl="1" w:tentative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hint="default"/>
        <w:sz w:val="20"/>
      </w:rPr>
    </w:lvl>
    <w:lvl w:ilvl="2" w:tentative="1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  <w:sz w:val="20"/>
      </w:rPr>
    </w:lvl>
    <w:lvl w:ilvl="3" w:tentative="1">
      <w:start w:val="1"/>
      <w:numFmt w:val="bullet"/>
      <w:lvlText w:val=""/>
      <w:lvlJc w:val="left"/>
      <w:pPr>
        <w:tabs>
          <w:tab w:val="num" w:pos="2880"/>
        </w:tabs>
        <w:ind w:left="2880" w:hanging="360"/>
      </w:pPr>
      <w:rPr>
        <w:rFonts w:ascii="Wingdings" w:hAnsi="Wingdings" w:hint="default"/>
        <w:sz w:val="20"/>
      </w:rPr>
    </w:lvl>
    <w:lvl w:ilvl="4" w:tentative="1">
      <w:start w:val="1"/>
      <w:numFmt w:val="bullet"/>
      <w:lvlText w:val=""/>
      <w:lvlJc w:val="left"/>
      <w:pPr>
        <w:tabs>
          <w:tab w:val="num" w:pos="3600"/>
        </w:tabs>
        <w:ind w:left="3600" w:hanging="360"/>
      </w:pPr>
      <w:rPr>
        <w:rFonts w:ascii="Wingdings" w:hAnsi="Wingdings" w:hint="default"/>
        <w:sz w:val="20"/>
      </w:rPr>
    </w:lvl>
    <w:lvl w:ilvl="5" w:tentative="1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hint="default"/>
        <w:sz w:val="20"/>
      </w:rPr>
    </w:lvl>
    <w:lvl w:ilvl="6" w:tentative="1">
      <w:start w:val="1"/>
      <w:numFmt w:val="bullet"/>
      <w:lvlText w:val=""/>
      <w:lvlJc w:val="left"/>
      <w:pPr>
        <w:tabs>
          <w:tab w:val="num" w:pos="5040"/>
        </w:tabs>
        <w:ind w:left="5040" w:hanging="360"/>
      </w:pPr>
      <w:rPr>
        <w:rFonts w:ascii="Wingdings" w:hAnsi="Wingdings" w:hint="default"/>
        <w:sz w:val="20"/>
      </w:rPr>
    </w:lvl>
    <w:lvl w:ilvl="7" w:tentative="1">
      <w:start w:val="1"/>
      <w:numFmt w:val="bullet"/>
      <w:lvlText w:val=""/>
      <w:lvlJc w:val="left"/>
      <w:pPr>
        <w:tabs>
          <w:tab w:val="num" w:pos="5760"/>
        </w:tabs>
        <w:ind w:left="5760" w:hanging="360"/>
      </w:pPr>
      <w:rPr>
        <w:rFonts w:ascii="Wingdings" w:hAnsi="Wingdings" w:hint="default"/>
        <w:sz w:val="20"/>
      </w:rPr>
    </w:lvl>
    <w:lvl w:ilvl="8" w:tentative="1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hint="default"/>
        <w:sz w:val="20"/>
      </w:rPr>
    </w:lvl>
  </w:abstractNum>
  <w:abstractNum w:abstractNumId="3">
    <w:nsid w:val="6FBC5556"/>
    <w:multiLevelType w:val="multilevel"/>
    <w:tmpl w:val="F6CED068"/>
    <w:lvl w:ilvl="0">
      <w:start w:val="1"/>
      <w:numFmt w:val="bullet"/>
      <w:lvlText w:val=""/>
      <w:lvlJc w:val="left"/>
      <w:pPr>
        <w:tabs>
          <w:tab w:val="num" w:pos="720"/>
        </w:tabs>
        <w:ind w:left="720" w:hanging="360"/>
      </w:pPr>
      <w:rPr>
        <w:rFonts w:ascii="Symbol" w:hAnsi="Symbol" w:hint="default"/>
        <w:sz w:val="20"/>
      </w:rPr>
    </w:lvl>
    <w:lvl w:ilvl="1" w:tentative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hint="default"/>
        <w:sz w:val="20"/>
      </w:rPr>
    </w:lvl>
    <w:lvl w:ilvl="2" w:tentative="1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  <w:sz w:val="20"/>
      </w:rPr>
    </w:lvl>
    <w:lvl w:ilvl="3" w:tentative="1">
      <w:start w:val="1"/>
      <w:numFmt w:val="bullet"/>
      <w:lvlText w:val=""/>
      <w:lvlJc w:val="left"/>
      <w:pPr>
        <w:tabs>
          <w:tab w:val="num" w:pos="2880"/>
        </w:tabs>
        <w:ind w:left="2880" w:hanging="360"/>
      </w:pPr>
      <w:rPr>
        <w:rFonts w:ascii="Wingdings" w:hAnsi="Wingdings" w:hint="default"/>
        <w:sz w:val="20"/>
      </w:rPr>
    </w:lvl>
    <w:lvl w:ilvl="4" w:tentative="1">
      <w:start w:val="1"/>
      <w:numFmt w:val="bullet"/>
      <w:lvlText w:val=""/>
      <w:lvlJc w:val="left"/>
      <w:pPr>
        <w:tabs>
          <w:tab w:val="num" w:pos="3600"/>
        </w:tabs>
        <w:ind w:left="3600" w:hanging="360"/>
      </w:pPr>
      <w:rPr>
        <w:rFonts w:ascii="Wingdings" w:hAnsi="Wingdings" w:hint="default"/>
        <w:sz w:val="20"/>
      </w:rPr>
    </w:lvl>
    <w:lvl w:ilvl="5" w:tentative="1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hint="default"/>
        <w:sz w:val="20"/>
      </w:rPr>
    </w:lvl>
    <w:lvl w:ilvl="6" w:tentative="1">
      <w:start w:val="1"/>
      <w:numFmt w:val="bullet"/>
      <w:lvlText w:val=""/>
      <w:lvlJc w:val="left"/>
      <w:pPr>
        <w:tabs>
          <w:tab w:val="num" w:pos="5040"/>
        </w:tabs>
        <w:ind w:left="5040" w:hanging="360"/>
      </w:pPr>
      <w:rPr>
        <w:rFonts w:ascii="Wingdings" w:hAnsi="Wingdings" w:hint="default"/>
        <w:sz w:val="20"/>
      </w:rPr>
    </w:lvl>
    <w:lvl w:ilvl="7" w:tentative="1">
      <w:start w:val="1"/>
      <w:numFmt w:val="bullet"/>
      <w:lvlText w:val=""/>
      <w:lvlJc w:val="left"/>
      <w:pPr>
        <w:tabs>
          <w:tab w:val="num" w:pos="5760"/>
        </w:tabs>
        <w:ind w:left="5760" w:hanging="360"/>
      </w:pPr>
      <w:rPr>
        <w:rFonts w:ascii="Wingdings" w:hAnsi="Wingdings" w:hint="default"/>
        <w:sz w:val="20"/>
      </w:rPr>
    </w:lvl>
    <w:lvl w:ilvl="8" w:tentative="1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hint="default"/>
        <w:sz w:val="20"/>
      </w:rPr>
    </w:lvl>
  </w:abstractNum>
  <w:abstractNum w:abstractNumId="4">
    <w:nsid w:val="7593591D"/>
    <w:multiLevelType w:val="multilevel"/>
    <w:tmpl w:val="FC0C11BC"/>
    <w:lvl w:ilvl="0">
      <w:start w:val="1"/>
      <w:numFmt w:val="bullet"/>
      <w:lvlText w:val=""/>
      <w:lvlJc w:val="left"/>
      <w:pPr>
        <w:tabs>
          <w:tab w:val="num" w:pos="720"/>
        </w:tabs>
        <w:ind w:left="720" w:hanging="360"/>
      </w:pPr>
      <w:rPr>
        <w:rFonts w:ascii="Symbol" w:hAnsi="Symbol" w:hint="default"/>
        <w:sz w:val="20"/>
      </w:rPr>
    </w:lvl>
    <w:lvl w:ilvl="1" w:tentative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hint="default"/>
        <w:sz w:val="20"/>
      </w:rPr>
    </w:lvl>
    <w:lvl w:ilvl="2" w:tentative="1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  <w:sz w:val="20"/>
      </w:rPr>
    </w:lvl>
    <w:lvl w:ilvl="3" w:tentative="1">
      <w:start w:val="1"/>
      <w:numFmt w:val="bullet"/>
      <w:lvlText w:val=""/>
      <w:lvlJc w:val="left"/>
      <w:pPr>
        <w:tabs>
          <w:tab w:val="num" w:pos="2880"/>
        </w:tabs>
        <w:ind w:left="2880" w:hanging="360"/>
      </w:pPr>
      <w:rPr>
        <w:rFonts w:ascii="Wingdings" w:hAnsi="Wingdings" w:hint="default"/>
        <w:sz w:val="20"/>
      </w:rPr>
    </w:lvl>
    <w:lvl w:ilvl="4" w:tentative="1">
      <w:start w:val="1"/>
      <w:numFmt w:val="bullet"/>
      <w:lvlText w:val=""/>
      <w:lvlJc w:val="left"/>
      <w:pPr>
        <w:tabs>
          <w:tab w:val="num" w:pos="3600"/>
        </w:tabs>
        <w:ind w:left="3600" w:hanging="360"/>
      </w:pPr>
      <w:rPr>
        <w:rFonts w:ascii="Wingdings" w:hAnsi="Wingdings" w:hint="default"/>
        <w:sz w:val="20"/>
      </w:rPr>
    </w:lvl>
    <w:lvl w:ilvl="5" w:tentative="1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hint="default"/>
        <w:sz w:val="20"/>
      </w:rPr>
    </w:lvl>
    <w:lvl w:ilvl="6" w:tentative="1">
      <w:start w:val="1"/>
      <w:numFmt w:val="bullet"/>
      <w:lvlText w:val=""/>
      <w:lvlJc w:val="left"/>
      <w:pPr>
        <w:tabs>
          <w:tab w:val="num" w:pos="5040"/>
        </w:tabs>
        <w:ind w:left="5040" w:hanging="360"/>
      </w:pPr>
      <w:rPr>
        <w:rFonts w:ascii="Wingdings" w:hAnsi="Wingdings" w:hint="default"/>
        <w:sz w:val="20"/>
      </w:rPr>
    </w:lvl>
    <w:lvl w:ilvl="7" w:tentative="1">
      <w:start w:val="1"/>
      <w:numFmt w:val="bullet"/>
      <w:lvlText w:val=""/>
      <w:lvlJc w:val="left"/>
      <w:pPr>
        <w:tabs>
          <w:tab w:val="num" w:pos="5760"/>
        </w:tabs>
        <w:ind w:left="5760" w:hanging="360"/>
      </w:pPr>
      <w:rPr>
        <w:rFonts w:ascii="Wingdings" w:hAnsi="Wingdings" w:hint="default"/>
        <w:sz w:val="20"/>
      </w:rPr>
    </w:lvl>
    <w:lvl w:ilvl="8" w:tentative="1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hint="default"/>
        <w:sz w:val="20"/>
      </w:rPr>
    </w:lvl>
  </w:abstractNum>
  <w:abstractNum w:abstractNumId="5">
    <w:nsid w:val="7F221BCE"/>
    <w:multiLevelType w:val="hybridMultilevel"/>
    <w:tmpl w:val="A9D0FA8C"/>
    <w:lvl w:ilvl="0" w:tplc="36667276">
      <w:start w:val="1"/>
      <w:numFmt w:val="decimal"/>
      <w:lvlText w:val="%1)"/>
      <w:lvlJc w:val="left"/>
      <w:pPr>
        <w:ind w:left="720" w:hanging="360"/>
      </w:pPr>
      <w:rPr>
        <w:rFonts w:hint="default"/>
        <w:sz w:val="27"/>
      </w:rPr>
    </w:lvl>
    <w:lvl w:ilvl="1" w:tplc="04190019" w:tentative="1">
      <w:start w:val="1"/>
      <w:numFmt w:val="lowerLetter"/>
      <w:lvlText w:val="%2."/>
      <w:lvlJc w:val="left"/>
      <w:pPr>
        <w:ind w:left="1440" w:hanging="360"/>
      </w:pPr>
    </w:lvl>
    <w:lvl w:ilvl="2" w:tplc="0419001B" w:tentative="1">
      <w:start w:val="1"/>
      <w:numFmt w:val="lowerRoman"/>
      <w:lvlText w:val="%3."/>
      <w:lvlJc w:val="right"/>
      <w:pPr>
        <w:ind w:left="2160" w:hanging="180"/>
      </w:pPr>
    </w:lvl>
    <w:lvl w:ilvl="3" w:tplc="0419000F" w:tentative="1">
      <w:start w:val="1"/>
      <w:numFmt w:val="decimal"/>
      <w:lvlText w:val="%4."/>
      <w:lvlJc w:val="left"/>
      <w:pPr>
        <w:ind w:left="2880" w:hanging="360"/>
      </w:pPr>
    </w:lvl>
    <w:lvl w:ilvl="4" w:tplc="04190019" w:tentative="1">
      <w:start w:val="1"/>
      <w:numFmt w:val="lowerLetter"/>
      <w:lvlText w:val="%5."/>
      <w:lvlJc w:val="left"/>
      <w:pPr>
        <w:ind w:left="3600" w:hanging="360"/>
      </w:pPr>
    </w:lvl>
    <w:lvl w:ilvl="5" w:tplc="0419001B" w:tentative="1">
      <w:start w:val="1"/>
      <w:numFmt w:val="lowerRoman"/>
      <w:lvlText w:val="%6."/>
      <w:lvlJc w:val="right"/>
      <w:pPr>
        <w:ind w:left="4320" w:hanging="180"/>
      </w:pPr>
    </w:lvl>
    <w:lvl w:ilvl="6" w:tplc="0419000F" w:tentative="1">
      <w:start w:val="1"/>
      <w:numFmt w:val="decimal"/>
      <w:lvlText w:val="%7."/>
      <w:lvlJc w:val="left"/>
      <w:pPr>
        <w:ind w:left="5040" w:hanging="360"/>
      </w:pPr>
    </w:lvl>
    <w:lvl w:ilvl="7" w:tplc="04190019" w:tentative="1">
      <w:start w:val="1"/>
      <w:numFmt w:val="lowerLetter"/>
      <w:lvlText w:val="%8."/>
      <w:lvlJc w:val="left"/>
      <w:pPr>
        <w:ind w:left="5760" w:hanging="360"/>
      </w:pPr>
    </w:lvl>
    <w:lvl w:ilvl="8" w:tplc="0419001B" w:tentative="1">
      <w:start w:val="1"/>
      <w:numFmt w:val="lowerRoman"/>
      <w:lvlText w:val="%9."/>
      <w:lvlJc w:val="right"/>
      <w:pPr>
        <w:ind w:left="6480" w:hanging="180"/>
      </w:pPr>
    </w:lvl>
  </w:abstractNum>
  <w:num w:numId="1">
    <w:abstractNumId w:val="4"/>
  </w:num>
  <w:num w:numId="2">
    <w:abstractNumId w:val="3"/>
  </w:num>
  <w:num w:numId="3">
    <w:abstractNumId w:val="2"/>
  </w:num>
  <w:num w:numId="4">
    <w:abstractNumId w:val="1"/>
  </w:num>
  <w:num w:numId="5">
    <w:abstractNumId w:val="0"/>
  </w:num>
  <w:num w:numId="6">
    <w:abstractNumId w:val="5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sl="http://schemas.openxmlformats.org/schemaLibrary/2006/main" mc:Ignorable="w14">
  <w:zoom w:percent="89"/>
  <w:proofState w:spelling="clean" w:grammar="clean"/>
  <w:defaultTabStop w:val="708"/>
  <w:characterSpacingControl w:val="doNotCompress"/>
  <w:compat>
    <w:compatSetting w:name="compatibilityMode" w:uri="http://schemas.microsoft.com/office/word" w:val="14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</w:compat>
  <w:rsids>
    <w:rsidRoot w:val="0018749B"/>
    <w:rsid w:val="0000396B"/>
    <w:rsid w:val="001209FE"/>
    <w:rsid w:val="0018749B"/>
    <w:rsid w:val="00203A50"/>
    <w:rsid w:val="0030411C"/>
    <w:rsid w:val="003106B9"/>
    <w:rsid w:val="00364D86"/>
    <w:rsid w:val="00441040"/>
    <w:rsid w:val="00457E8D"/>
    <w:rsid w:val="00466EE4"/>
    <w:rsid w:val="004D2A6F"/>
    <w:rsid w:val="00596F57"/>
    <w:rsid w:val="006A064A"/>
    <w:rsid w:val="00740900"/>
    <w:rsid w:val="00750192"/>
    <w:rsid w:val="00770A7F"/>
    <w:rsid w:val="00771519"/>
    <w:rsid w:val="0082627D"/>
    <w:rsid w:val="00911A65"/>
    <w:rsid w:val="009837E1"/>
    <w:rsid w:val="009F7E0B"/>
    <w:rsid w:val="00A22E43"/>
    <w:rsid w:val="00B32C9C"/>
    <w:rsid w:val="00CE0879"/>
    <w:rsid w:val="00E71139"/>
  </w:rsids>
  <m:mathPr>
    <m:mathFont m:val="Cambria Math"/>
    <m:brkBin m:val="before"/>
    <m:brkBinSub m:val="--"/>
    <m:smallFrac/>
    <m:dispDef/>
    <m:lMargin m:val="0"/>
    <m:rMargin m:val="0"/>
    <m:defJc m:val="centerGroup"/>
    <m:wrapIndent m:val="1440"/>
    <m:intLim m:val="subSup"/>
    <m:naryLim m:val="undOvr"/>
  </m:mathPr>
  <w:themeFontLang w:val="ru-RU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,"/>
  <w:listSeparator w:val=";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docDefaults>
    <w:rPrDefault>
      <w:rPr>
        <w:rFonts w:asciiTheme="minorHAnsi" w:eastAsiaTheme="minorHAnsi" w:hAnsiTheme="minorHAnsi" w:cstheme="minorBidi"/>
        <w:sz w:val="22"/>
        <w:szCs w:val="22"/>
        <w:lang w:val="ru-RU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1" w:defUnhideWhenUsed="1" w:defQFormat="0" w:count="267">
    <w:lsdException w:name="Normal" w:semiHidden="0" w:uiPriority="0" w:unhideWhenUsed="0" w:qFormat="1"/>
    <w:lsdException w:name="heading 1" w:semiHidden="0" w:uiPriority="9" w:unhideWhenUsed="0" w:qFormat="1"/>
    <w:lsdException w:name="heading 2" w:uiPriority="9" w:qFormat="1"/>
    <w:lsdException w:name="heading 3" w:uiPriority="9" w:qFormat="1"/>
    <w:lsdException w:name="heading 4" w:uiPriority="9" w:qFormat="1"/>
    <w:lsdException w:name="heading 5" w:uiPriority="9" w:qFormat="1"/>
    <w:lsdException w:name="heading 6" w:uiPriority="9" w:qFormat="1"/>
    <w:lsdException w:name="heading 7" w:uiPriority="9" w:qFormat="1"/>
    <w:lsdException w:name="heading 8" w:uiPriority="9" w:qFormat="1"/>
    <w:lsdException w:name="heading 9" w:uiPriority="9" w:qFormat="1"/>
    <w:lsdException w:name="toc 1" w:uiPriority="39"/>
    <w:lsdException w:name="toc 2" w:uiPriority="39"/>
    <w:lsdException w:name="toc 3" w:uiPriority="39"/>
    <w:lsdException w:name="toc 4" w:uiPriority="39"/>
    <w:lsdException w:name="toc 5" w:uiPriority="39"/>
    <w:lsdException w:name="toc 6" w:uiPriority="39"/>
    <w:lsdException w:name="toc 7" w:uiPriority="39"/>
    <w:lsdException w:name="toc 8" w:uiPriority="39"/>
    <w:lsdException w:name="toc 9" w:uiPriority="39"/>
    <w:lsdException w:name="caption" w:uiPriority="35" w:qFormat="1"/>
    <w:lsdException w:name="Title" w:semiHidden="0" w:uiPriority="10" w:unhideWhenUsed="0" w:qFormat="1"/>
    <w:lsdException w:name="Default Paragraph Font" w:uiPriority="1"/>
    <w:lsdException w:name="Subtitle" w:semiHidden="0" w:uiPriority="11" w:unhideWhenUsed="0" w:qFormat="1"/>
    <w:lsdException w:name="Strong" w:semiHidden="0" w:uiPriority="22" w:unhideWhenUsed="0" w:qFormat="1"/>
    <w:lsdException w:name="Emphasis" w:semiHidden="0" w:uiPriority="20" w:unhideWhenUsed="0" w:qFormat="1"/>
    <w:lsdException w:name="Table Grid" w:semiHidden="0" w:uiPriority="39" w:unhideWhenUsed="0"/>
    <w:lsdException w:name="Placeholder Text" w:unhideWhenUsed="0"/>
    <w:lsdException w:name="No Spacing" w:semiHidden="0" w:uiPriority="1" w:unhideWhenUsed="0" w:qFormat="1"/>
    <w:lsdException w:name="Light Shading" w:semiHidden="0" w:uiPriority="60" w:unhideWhenUsed="0"/>
    <w:lsdException w:name="Light List" w:semiHidden="0" w:uiPriority="61" w:unhideWhenUsed="0"/>
    <w:lsdException w:name="Light Grid" w:semiHidden="0" w:uiPriority="62" w:unhideWhenUsed="0"/>
    <w:lsdException w:name="Medium Shading 1" w:semiHidden="0" w:uiPriority="63" w:unhideWhenUsed="0"/>
    <w:lsdException w:name="Medium Shading 2" w:semiHidden="0" w:uiPriority="64" w:unhideWhenUsed="0"/>
    <w:lsdException w:name="Medium List 1" w:semiHidden="0" w:uiPriority="65" w:unhideWhenUsed="0"/>
    <w:lsdException w:name="Medium List 2" w:semiHidden="0" w:uiPriority="66" w:unhideWhenUsed="0"/>
    <w:lsdException w:name="Medium Grid 1" w:semiHidden="0" w:uiPriority="67" w:unhideWhenUsed="0"/>
    <w:lsdException w:name="Medium Grid 2" w:semiHidden="0" w:uiPriority="68" w:unhideWhenUsed="0"/>
    <w:lsdException w:name="Medium Grid 3" w:semiHidden="0" w:uiPriority="69" w:unhideWhenUsed="0"/>
    <w:lsdException w:name="Dark List" w:semiHidden="0" w:uiPriority="70" w:unhideWhenUsed="0"/>
    <w:lsdException w:name="Colorful Shading" w:semiHidden="0" w:uiPriority="71" w:unhideWhenUsed="0"/>
    <w:lsdException w:name="Colorful List" w:semiHidden="0" w:uiPriority="72" w:unhideWhenUsed="0"/>
    <w:lsdException w:name="Colorful Grid" w:semiHidden="0" w:uiPriority="73" w:unhideWhenUsed="0"/>
    <w:lsdException w:name="Light Shading Accent 1" w:semiHidden="0" w:uiPriority="60" w:unhideWhenUsed="0"/>
    <w:lsdException w:name="Light List Accent 1" w:semiHidden="0" w:uiPriority="61" w:unhideWhenUsed="0"/>
    <w:lsdException w:name="Light Grid Accent 1" w:semiHidden="0" w:uiPriority="62" w:unhideWhenUsed="0"/>
    <w:lsdException w:name="Medium Shading 1 Accent 1" w:semiHidden="0" w:uiPriority="63" w:unhideWhenUsed="0"/>
    <w:lsdException w:name="Medium Shading 2 Accent 1" w:semiHidden="0" w:uiPriority="64" w:unhideWhenUsed="0"/>
    <w:lsdException w:name="Medium List 1 Accent 1" w:semiHidden="0" w:uiPriority="65" w:unhideWhenUsed="0"/>
    <w:lsdException w:name="Revision" w:unhideWhenUsed="0"/>
    <w:lsdException w:name="List Paragraph" w:semiHidden="0" w:uiPriority="34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66" w:unhideWhenUsed="0"/>
    <w:lsdException w:name="Medium Grid 1 Accent 1" w:semiHidden="0" w:uiPriority="67" w:unhideWhenUsed="0"/>
    <w:lsdException w:name="Medium Grid 2 Accent 1" w:semiHidden="0" w:uiPriority="68" w:unhideWhenUsed="0"/>
    <w:lsdException w:name="Medium Grid 3 Accent 1" w:semiHidden="0" w:uiPriority="69" w:unhideWhenUsed="0"/>
    <w:lsdException w:name="Dark List Accent 1" w:semiHidden="0" w:uiPriority="70" w:unhideWhenUsed="0"/>
    <w:lsdException w:name="Colorful Shading Accent 1" w:semiHidden="0" w:uiPriority="71" w:unhideWhenUsed="0"/>
    <w:lsdException w:name="Colorful List Accent 1" w:semiHidden="0" w:uiPriority="72" w:unhideWhenUsed="0"/>
    <w:lsdException w:name="Colorful Grid Accent 1" w:semiHidden="0" w:uiPriority="73" w:unhideWhenUsed="0"/>
    <w:lsdException w:name="Light Shading Accent 2" w:semiHidden="0" w:uiPriority="60" w:unhideWhenUsed="0"/>
    <w:lsdException w:name="Light List Accent 2" w:semiHidden="0" w:uiPriority="61" w:unhideWhenUsed="0"/>
    <w:lsdException w:name="Light Grid Accent 2" w:semiHidden="0" w:uiPriority="62" w:unhideWhenUsed="0"/>
    <w:lsdException w:name="Medium Shading 1 Accent 2" w:semiHidden="0" w:uiPriority="63" w:unhideWhenUsed="0"/>
    <w:lsdException w:name="Medium Shading 2 Accent 2" w:semiHidden="0" w:uiPriority="64" w:unhideWhenUsed="0"/>
    <w:lsdException w:name="Medium List 1 Accent 2" w:semiHidden="0" w:uiPriority="65" w:unhideWhenUsed="0"/>
    <w:lsdException w:name="Medium List 2 Accent 2" w:semiHidden="0" w:uiPriority="66" w:unhideWhenUsed="0"/>
    <w:lsdException w:name="Medium Grid 1 Accent 2" w:semiHidden="0" w:uiPriority="67" w:unhideWhenUsed="0"/>
    <w:lsdException w:name="Medium Grid 2 Accent 2" w:semiHidden="0" w:uiPriority="68" w:unhideWhenUsed="0"/>
    <w:lsdException w:name="Medium Grid 3 Accent 2" w:semiHidden="0" w:uiPriority="69" w:unhideWhenUsed="0"/>
    <w:lsdException w:name="Dark List Accent 2" w:semiHidden="0" w:uiPriority="70" w:unhideWhenUsed="0"/>
    <w:lsdException w:name="Colorful Shading Accent 2" w:semiHidden="0" w:uiPriority="71" w:unhideWhenUsed="0"/>
    <w:lsdException w:name="Colorful List Accent 2" w:semiHidden="0" w:uiPriority="72" w:unhideWhenUsed="0"/>
    <w:lsdException w:name="Colorful Grid Accent 2" w:semiHidden="0" w:uiPriority="73" w:unhideWhenUsed="0"/>
    <w:lsdException w:name="Light Shading Accent 3" w:semiHidden="0" w:uiPriority="60" w:unhideWhenUsed="0"/>
    <w:lsdException w:name="Light List Accent 3" w:semiHidden="0" w:uiPriority="61" w:unhideWhenUsed="0"/>
    <w:lsdException w:name="Light Grid Accent 3" w:semiHidden="0" w:uiPriority="62" w:unhideWhenUsed="0"/>
    <w:lsdException w:name="Medium Shading 1 Accent 3" w:semiHidden="0" w:uiPriority="63" w:unhideWhenUsed="0"/>
    <w:lsdException w:name="Medium Shading 2 Accent 3" w:semiHidden="0" w:uiPriority="64" w:unhideWhenUsed="0"/>
    <w:lsdException w:name="Medium List 1 Accent 3" w:semiHidden="0" w:uiPriority="65" w:unhideWhenUsed="0"/>
    <w:lsdException w:name="Medium List 2 Accent 3" w:semiHidden="0" w:uiPriority="66" w:unhideWhenUsed="0"/>
    <w:lsdException w:name="Medium Grid 1 Accent 3" w:semiHidden="0" w:uiPriority="67" w:unhideWhenUsed="0"/>
    <w:lsdException w:name="Medium Grid 2 Accent 3" w:semiHidden="0" w:uiPriority="68" w:unhideWhenUsed="0"/>
    <w:lsdException w:name="Medium Grid 3 Accent 3" w:semiHidden="0" w:uiPriority="69" w:unhideWhenUsed="0"/>
    <w:lsdException w:name="Dark List Accent 3" w:semiHidden="0" w:uiPriority="70" w:unhideWhenUsed="0"/>
    <w:lsdException w:name="Colorful Shading Accent 3" w:semiHidden="0" w:uiPriority="71" w:unhideWhenUsed="0"/>
    <w:lsdException w:name="Colorful List Accent 3" w:semiHidden="0" w:uiPriority="72" w:unhideWhenUsed="0"/>
    <w:lsdException w:name="Colorful Grid Accent 3" w:semiHidden="0" w:uiPriority="73" w:unhideWhenUsed="0"/>
    <w:lsdException w:name="Light Shading Accent 4" w:semiHidden="0" w:uiPriority="60" w:unhideWhenUsed="0"/>
    <w:lsdException w:name="Light List Accent 4" w:semiHidden="0" w:uiPriority="61" w:unhideWhenUsed="0"/>
    <w:lsdException w:name="Light Grid Accent 4" w:semiHidden="0" w:uiPriority="62" w:unhideWhenUsed="0"/>
    <w:lsdException w:name="Medium Shading 1 Accent 4" w:semiHidden="0" w:uiPriority="63" w:unhideWhenUsed="0"/>
    <w:lsdException w:name="Medium Shading 2 Accent 4" w:semiHidden="0" w:uiPriority="64" w:unhideWhenUsed="0"/>
    <w:lsdException w:name="Medium List 1 Accent 4" w:semiHidden="0" w:uiPriority="65" w:unhideWhenUsed="0"/>
    <w:lsdException w:name="Medium List 2 Accent 4" w:semiHidden="0" w:uiPriority="66" w:unhideWhenUsed="0"/>
    <w:lsdException w:name="Medium Grid 1 Accent 4" w:semiHidden="0" w:uiPriority="67" w:unhideWhenUsed="0"/>
    <w:lsdException w:name="Medium Grid 2 Accent 4" w:semiHidden="0" w:uiPriority="68" w:unhideWhenUsed="0"/>
    <w:lsdException w:name="Medium Grid 3 Accent 4" w:semiHidden="0" w:uiPriority="69" w:unhideWhenUsed="0"/>
    <w:lsdException w:name="Dark List Accent 4" w:semiHidden="0" w:uiPriority="70" w:unhideWhenUsed="0"/>
    <w:lsdException w:name="Colorful Shading Accent 4" w:semiHidden="0" w:uiPriority="71" w:unhideWhenUsed="0"/>
    <w:lsdException w:name="Colorful List Accent 4" w:semiHidden="0" w:uiPriority="72" w:unhideWhenUsed="0"/>
    <w:lsdException w:name="Colorful Grid Accent 4" w:semiHidden="0" w:uiPriority="73" w:unhideWhenUsed="0"/>
    <w:lsdException w:name="Light Shading Accent 5" w:semiHidden="0" w:uiPriority="60" w:unhideWhenUsed="0"/>
    <w:lsdException w:name="Light List Accent 5" w:semiHidden="0" w:uiPriority="61" w:unhideWhenUsed="0"/>
    <w:lsdException w:name="Light Grid Accent 5" w:semiHidden="0" w:uiPriority="62" w:unhideWhenUsed="0"/>
    <w:lsdException w:name="Medium Shading 1 Accent 5" w:semiHidden="0" w:uiPriority="63" w:unhideWhenUsed="0"/>
    <w:lsdException w:name="Medium Shading 2 Accent 5" w:semiHidden="0" w:uiPriority="64" w:unhideWhenUsed="0"/>
    <w:lsdException w:name="Medium List 1 Accent 5" w:semiHidden="0" w:uiPriority="65" w:unhideWhenUsed="0"/>
    <w:lsdException w:name="Medium List 2 Accent 5" w:semiHidden="0" w:uiPriority="66" w:unhideWhenUsed="0"/>
    <w:lsdException w:name="Medium Grid 1 Accent 5" w:semiHidden="0" w:uiPriority="67" w:unhideWhenUsed="0"/>
    <w:lsdException w:name="Medium Grid 2 Accent 5" w:semiHidden="0" w:uiPriority="68" w:unhideWhenUsed="0"/>
    <w:lsdException w:name="Medium Grid 3 Accent 5" w:semiHidden="0" w:uiPriority="69" w:unhideWhenUsed="0"/>
    <w:lsdException w:name="Dark List Accent 5" w:semiHidden="0" w:uiPriority="70" w:unhideWhenUsed="0"/>
    <w:lsdException w:name="Colorful Shading Accent 5" w:semiHidden="0" w:uiPriority="71" w:unhideWhenUsed="0"/>
    <w:lsdException w:name="Colorful List Accent 5" w:semiHidden="0" w:uiPriority="72" w:unhideWhenUsed="0"/>
    <w:lsdException w:name="Colorful Grid Accent 5" w:semiHidden="0" w:uiPriority="73" w:unhideWhenUsed="0"/>
    <w:lsdException w:name="Light Shading Accent 6" w:semiHidden="0" w:uiPriority="60" w:unhideWhenUsed="0"/>
    <w:lsdException w:name="Light List Accent 6" w:semiHidden="0" w:uiPriority="61" w:unhideWhenUsed="0"/>
    <w:lsdException w:name="Light Grid Accent 6" w:semiHidden="0" w:uiPriority="62" w:unhideWhenUsed="0"/>
    <w:lsdException w:name="Medium Shading 1 Accent 6" w:semiHidden="0" w:uiPriority="63" w:unhideWhenUsed="0"/>
    <w:lsdException w:name="Medium Shading 2 Accent 6" w:semiHidden="0" w:uiPriority="64" w:unhideWhenUsed="0"/>
    <w:lsdException w:name="Medium List 1 Accent 6" w:semiHidden="0" w:uiPriority="65" w:unhideWhenUsed="0"/>
    <w:lsdException w:name="Medium List 2 Accent 6" w:semiHidden="0" w:uiPriority="66" w:unhideWhenUsed="0"/>
    <w:lsdException w:name="Medium Grid 1 Accent 6" w:semiHidden="0" w:uiPriority="67" w:unhideWhenUsed="0"/>
    <w:lsdException w:name="Medium Grid 2 Accent 6" w:semiHidden="0" w:uiPriority="68" w:unhideWhenUsed="0"/>
    <w:lsdException w:name="Medium Grid 3 Accent 6" w:semiHidden="0" w:uiPriority="69" w:unhideWhenUsed="0"/>
    <w:lsdException w:name="Dark List Accent 6" w:semiHidden="0" w:uiPriority="70" w:unhideWhenUsed="0"/>
    <w:lsdException w:name="Colorful Shading Accent 6" w:semiHidden="0" w:uiPriority="71" w:unhideWhenUsed="0"/>
    <w:lsdException w:name="Colorful List Accent 6" w:semiHidden="0" w:uiPriority="72" w:unhideWhenUsed="0"/>
    <w:lsdException w:name="Colorful Grid Accent 6" w:semiHidden="0" w:uiPriority="73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a">
    <w:name w:val="Normal"/>
    <w:qFormat/>
  </w:style>
  <w:style w:type="character" w:default="1" w:styleId="a0">
    <w:name w:val="Default Paragraph Font"/>
    <w:uiPriority w:val="1"/>
    <w:semiHidden/>
    <w:unhideWhenUsed/>
  </w:style>
  <w:style w:type="table" w:default="1" w:styleId="a1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2">
    <w:name w:val="No List"/>
    <w:uiPriority w:val="99"/>
    <w:semiHidden/>
    <w:unhideWhenUsed/>
  </w:style>
  <w:style w:type="paragraph" w:styleId="a3">
    <w:name w:val="Normal (Web)"/>
    <w:basedOn w:val="a"/>
    <w:uiPriority w:val="99"/>
    <w:unhideWhenUsed/>
    <w:rsid w:val="0018749B"/>
    <w:pPr>
      <w:spacing w:before="100" w:beforeAutospacing="1" w:after="119" w:line="240" w:lineRule="auto"/>
    </w:pPr>
    <w:rPr>
      <w:rFonts w:ascii="Times New Roman" w:eastAsia="Times New Roman" w:hAnsi="Times New Roman" w:cs="Times New Roman"/>
      <w:sz w:val="24"/>
      <w:szCs w:val="24"/>
      <w:lang w:eastAsia="ru-RU"/>
    </w:rPr>
  </w:style>
  <w:style w:type="paragraph" w:styleId="a4">
    <w:name w:val="List Paragraph"/>
    <w:basedOn w:val="a"/>
    <w:uiPriority w:val="34"/>
    <w:qFormat/>
    <w:rsid w:val="00911A65"/>
    <w:pPr>
      <w:ind w:left="720"/>
      <w:contextualSpacing/>
    </w:pPr>
  </w:style>
  <w:style w:type="paragraph" w:customStyle="1" w:styleId="Standard">
    <w:name w:val="Standard"/>
    <w:rsid w:val="00CE0879"/>
    <w:pPr>
      <w:widowControl w:val="0"/>
      <w:suppressAutoHyphens/>
      <w:autoSpaceDN w:val="0"/>
      <w:spacing w:line="240" w:lineRule="auto"/>
    </w:pPr>
    <w:rPr>
      <w:rFonts w:ascii="Calibri" w:eastAsia="SimSun, 宋体" w:hAnsi="Calibri" w:cs="F,"/>
      <w:kern w:val="3"/>
      <w:lang w:eastAsia="zh-CN"/>
    </w:rPr>
  </w:style>
  <w:style w:type="character" w:styleId="a5">
    <w:name w:val="Hyperlink"/>
    <w:basedOn w:val="a0"/>
    <w:uiPriority w:val="99"/>
    <w:unhideWhenUsed/>
    <w:rsid w:val="00203A50"/>
    <w:rPr>
      <w:color w:val="0563C1" w:themeColor="hyperlink"/>
      <w:u w:val="single"/>
    </w:rPr>
  </w:style>
  <w:style w:type="paragraph" w:styleId="a6">
    <w:name w:val="No Spacing"/>
    <w:uiPriority w:val="1"/>
    <w:qFormat/>
    <w:rsid w:val="00441040"/>
    <w:pPr>
      <w:spacing w:after="0" w:line="240" w:lineRule="auto"/>
    </w:pPr>
  </w:style>
</w:styles>
</file>

<file path=word/stylesWithEffects.xml><?xml version="1.0" encoding="utf-8"?>
<w:styl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docDefaults>
    <w:rPrDefault>
      <w:rPr>
        <w:rFonts w:asciiTheme="minorHAnsi" w:eastAsiaTheme="minorHAnsi" w:hAnsiTheme="minorHAnsi" w:cstheme="minorBidi"/>
        <w:sz w:val="22"/>
        <w:szCs w:val="22"/>
        <w:lang w:val="ru-RU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1" w:defUnhideWhenUsed="1" w:defQFormat="0" w:count="267">
    <w:lsdException w:name="Normal" w:semiHidden="0" w:uiPriority="0" w:unhideWhenUsed="0" w:qFormat="1"/>
    <w:lsdException w:name="heading 1" w:semiHidden="0" w:uiPriority="9" w:unhideWhenUsed="0" w:qFormat="1"/>
    <w:lsdException w:name="heading 2" w:uiPriority="9" w:qFormat="1"/>
    <w:lsdException w:name="heading 3" w:uiPriority="9" w:qFormat="1"/>
    <w:lsdException w:name="heading 4" w:uiPriority="9" w:qFormat="1"/>
    <w:lsdException w:name="heading 5" w:uiPriority="9" w:qFormat="1"/>
    <w:lsdException w:name="heading 6" w:uiPriority="9" w:qFormat="1"/>
    <w:lsdException w:name="heading 7" w:uiPriority="9" w:qFormat="1"/>
    <w:lsdException w:name="heading 8" w:uiPriority="9" w:qFormat="1"/>
    <w:lsdException w:name="heading 9" w:uiPriority="9" w:qFormat="1"/>
    <w:lsdException w:name="toc 1" w:uiPriority="39"/>
    <w:lsdException w:name="toc 2" w:uiPriority="39"/>
    <w:lsdException w:name="toc 3" w:uiPriority="39"/>
    <w:lsdException w:name="toc 4" w:uiPriority="39"/>
    <w:lsdException w:name="toc 5" w:uiPriority="39"/>
    <w:lsdException w:name="toc 6" w:uiPriority="39"/>
    <w:lsdException w:name="toc 7" w:uiPriority="39"/>
    <w:lsdException w:name="toc 8" w:uiPriority="39"/>
    <w:lsdException w:name="toc 9" w:uiPriority="39"/>
    <w:lsdException w:name="caption" w:uiPriority="35" w:qFormat="1"/>
    <w:lsdException w:name="Title" w:semiHidden="0" w:uiPriority="10" w:unhideWhenUsed="0" w:qFormat="1"/>
    <w:lsdException w:name="Default Paragraph Font" w:uiPriority="1"/>
    <w:lsdException w:name="Subtitle" w:semiHidden="0" w:uiPriority="11" w:unhideWhenUsed="0" w:qFormat="1"/>
    <w:lsdException w:name="Strong" w:semiHidden="0" w:uiPriority="22" w:unhideWhenUsed="0" w:qFormat="1"/>
    <w:lsdException w:name="Emphasis" w:semiHidden="0" w:uiPriority="20" w:unhideWhenUsed="0" w:qFormat="1"/>
    <w:lsdException w:name="Table Grid" w:semiHidden="0" w:uiPriority="39" w:unhideWhenUsed="0"/>
    <w:lsdException w:name="Placeholder Text" w:unhideWhenUsed="0"/>
    <w:lsdException w:name="No Spacing" w:semiHidden="0" w:uiPriority="1" w:unhideWhenUsed="0" w:qFormat="1"/>
    <w:lsdException w:name="Light Shading" w:semiHidden="0" w:uiPriority="60" w:unhideWhenUsed="0"/>
    <w:lsdException w:name="Light List" w:semiHidden="0" w:uiPriority="61" w:unhideWhenUsed="0"/>
    <w:lsdException w:name="Light Grid" w:semiHidden="0" w:uiPriority="62" w:unhideWhenUsed="0"/>
    <w:lsdException w:name="Medium Shading 1" w:semiHidden="0" w:uiPriority="63" w:unhideWhenUsed="0"/>
    <w:lsdException w:name="Medium Shading 2" w:semiHidden="0" w:uiPriority="64" w:unhideWhenUsed="0"/>
    <w:lsdException w:name="Medium List 1" w:semiHidden="0" w:uiPriority="65" w:unhideWhenUsed="0"/>
    <w:lsdException w:name="Medium List 2" w:semiHidden="0" w:uiPriority="66" w:unhideWhenUsed="0"/>
    <w:lsdException w:name="Medium Grid 1" w:semiHidden="0" w:uiPriority="67" w:unhideWhenUsed="0"/>
    <w:lsdException w:name="Medium Grid 2" w:semiHidden="0" w:uiPriority="68" w:unhideWhenUsed="0"/>
    <w:lsdException w:name="Medium Grid 3" w:semiHidden="0" w:uiPriority="69" w:unhideWhenUsed="0"/>
    <w:lsdException w:name="Dark List" w:semiHidden="0" w:uiPriority="70" w:unhideWhenUsed="0"/>
    <w:lsdException w:name="Colorful Shading" w:semiHidden="0" w:uiPriority="71" w:unhideWhenUsed="0"/>
    <w:lsdException w:name="Colorful List" w:semiHidden="0" w:uiPriority="72" w:unhideWhenUsed="0"/>
    <w:lsdException w:name="Colorful Grid" w:semiHidden="0" w:uiPriority="73" w:unhideWhenUsed="0"/>
    <w:lsdException w:name="Light Shading Accent 1" w:semiHidden="0" w:uiPriority="60" w:unhideWhenUsed="0"/>
    <w:lsdException w:name="Light List Accent 1" w:semiHidden="0" w:uiPriority="61" w:unhideWhenUsed="0"/>
    <w:lsdException w:name="Light Grid Accent 1" w:semiHidden="0" w:uiPriority="62" w:unhideWhenUsed="0"/>
    <w:lsdException w:name="Medium Shading 1 Accent 1" w:semiHidden="0" w:uiPriority="63" w:unhideWhenUsed="0"/>
    <w:lsdException w:name="Medium Shading 2 Accent 1" w:semiHidden="0" w:uiPriority="64" w:unhideWhenUsed="0"/>
    <w:lsdException w:name="Medium List 1 Accent 1" w:semiHidden="0" w:uiPriority="65" w:unhideWhenUsed="0"/>
    <w:lsdException w:name="Revision" w:unhideWhenUsed="0"/>
    <w:lsdException w:name="List Paragraph" w:semiHidden="0" w:uiPriority="34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66" w:unhideWhenUsed="0"/>
    <w:lsdException w:name="Medium Grid 1 Accent 1" w:semiHidden="0" w:uiPriority="67" w:unhideWhenUsed="0"/>
    <w:lsdException w:name="Medium Grid 2 Accent 1" w:semiHidden="0" w:uiPriority="68" w:unhideWhenUsed="0"/>
    <w:lsdException w:name="Medium Grid 3 Accent 1" w:semiHidden="0" w:uiPriority="69" w:unhideWhenUsed="0"/>
    <w:lsdException w:name="Dark List Accent 1" w:semiHidden="0" w:uiPriority="70" w:unhideWhenUsed="0"/>
    <w:lsdException w:name="Colorful Shading Accent 1" w:semiHidden="0" w:uiPriority="71" w:unhideWhenUsed="0"/>
    <w:lsdException w:name="Colorful List Accent 1" w:semiHidden="0" w:uiPriority="72" w:unhideWhenUsed="0"/>
    <w:lsdException w:name="Colorful Grid Accent 1" w:semiHidden="0" w:uiPriority="73" w:unhideWhenUsed="0"/>
    <w:lsdException w:name="Light Shading Accent 2" w:semiHidden="0" w:uiPriority="60" w:unhideWhenUsed="0"/>
    <w:lsdException w:name="Light List Accent 2" w:semiHidden="0" w:uiPriority="61" w:unhideWhenUsed="0"/>
    <w:lsdException w:name="Light Grid Accent 2" w:semiHidden="0" w:uiPriority="62" w:unhideWhenUsed="0"/>
    <w:lsdException w:name="Medium Shading 1 Accent 2" w:semiHidden="0" w:uiPriority="63" w:unhideWhenUsed="0"/>
    <w:lsdException w:name="Medium Shading 2 Accent 2" w:semiHidden="0" w:uiPriority="64" w:unhideWhenUsed="0"/>
    <w:lsdException w:name="Medium List 1 Accent 2" w:semiHidden="0" w:uiPriority="65" w:unhideWhenUsed="0"/>
    <w:lsdException w:name="Medium List 2 Accent 2" w:semiHidden="0" w:uiPriority="66" w:unhideWhenUsed="0"/>
    <w:lsdException w:name="Medium Grid 1 Accent 2" w:semiHidden="0" w:uiPriority="67" w:unhideWhenUsed="0"/>
    <w:lsdException w:name="Medium Grid 2 Accent 2" w:semiHidden="0" w:uiPriority="68" w:unhideWhenUsed="0"/>
    <w:lsdException w:name="Medium Grid 3 Accent 2" w:semiHidden="0" w:uiPriority="69" w:unhideWhenUsed="0"/>
    <w:lsdException w:name="Dark List Accent 2" w:semiHidden="0" w:uiPriority="70" w:unhideWhenUsed="0"/>
    <w:lsdException w:name="Colorful Shading Accent 2" w:semiHidden="0" w:uiPriority="71" w:unhideWhenUsed="0"/>
    <w:lsdException w:name="Colorful List Accent 2" w:semiHidden="0" w:uiPriority="72" w:unhideWhenUsed="0"/>
    <w:lsdException w:name="Colorful Grid Accent 2" w:semiHidden="0" w:uiPriority="73" w:unhideWhenUsed="0"/>
    <w:lsdException w:name="Light Shading Accent 3" w:semiHidden="0" w:uiPriority="60" w:unhideWhenUsed="0"/>
    <w:lsdException w:name="Light List Accent 3" w:semiHidden="0" w:uiPriority="61" w:unhideWhenUsed="0"/>
    <w:lsdException w:name="Light Grid Accent 3" w:semiHidden="0" w:uiPriority="62" w:unhideWhenUsed="0"/>
    <w:lsdException w:name="Medium Shading 1 Accent 3" w:semiHidden="0" w:uiPriority="63" w:unhideWhenUsed="0"/>
    <w:lsdException w:name="Medium Shading 2 Accent 3" w:semiHidden="0" w:uiPriority="64" w:unhideWhenUsed="0"/>
    <w:lsdException w:name="Medium List 1 Accent 3" w:semiHidden="0" w:uiPriority="65" w:unhideWhenUsed="0"/>
    <w:lsdException w:name="Medium List 2 Accent 3" w:semiHidden="0" w:uiPriority="66" w:unhideWhenUsed="0"/>
    <w:lsdException w:name="Medium Grid 1 Accent 3" w:semiHidden="0" w:uiPriority="67" w:unhideWhenUsed="0"/>
    <w:lsdException w:name="Medium Grid 2 Accent 3" w:semiHidden="0" w:uiPriority="68" w:unhideWhenUsed="0"/>
    <w:lsdException w:name="Medium Grid 3 Accent 3" w:semiHidden="0" w:uiPriority="69" w:unhideWhenUsed="0"/>
    <w:lsdException w:name="Dark List Accent 3" w:semiHidden="0" w:uiPriority="70" w:unhideWhenUsed="0"/>
    <w:lsdException w:name="Colorful Shading Accent 3" w:semiHidden="0" w:uiPriority="71" w:unhideWhenUsed="0"/>
    <w:lsdException w:name="Colorful List Accent 3" w:semiHidden="0" w:uiPriority="72" w:unhideWhenUsed="0"/>
    <w:lsdException w:name="Colorful Grid Accent 3" w:semiHidden="0" w:uiPriority="73" w:unhideWhenUsed="0"/>
    <w:lsdException w:name="Light Shading Accent 4" w:semiHidden="0" w:uiPriority="60" w:unhideWhenUsed="0"/>
    <w:lsdException w:name="Light List Accent 4" w:semiHidden="0" w:uiPriority="61" w:unhideWhenUsed="0"/>
    <w:lsdException w:name="Light Grid Accent 4" w:semiHidden="0" w:uiPriority="62" w:unhideWhenUsed="0"/>
    <w:lsdException w:name="Medium Shading 1 Accent 4" w:semiHidden="0" w:uiPriority="63" w:unhideWhenUsed="0"/>
    <w:lsdException w:name="Medium Shading 2 Accent 4" w:semiHidden="0" w:uiPriority="64" w:unhideWhenUsed="0"/>
    <w:lsdException w:name="Medium List 1 Accent 4" w:semiHidden="0" w:uiPriority="65" w:unhideWhenUsed="0"/>
    <w:lsdException w:name="Medium List 2 Accent 4" w:semiHidden="0" w:uiPriority="66" w:unhideWhenUsed="0"/>
    <w:lsdException w:name="Medium Grid 1 Accent 4" w:semiHidden="0" w:uiPriority="67" w:unhideWhenUsed="0"/>
    <w:lsdException w:name="Medium Grid 2 Accent 4" w:semiHidden="0" w:uiPriority="68" w:unhideWhenUsed="0"/>
    <w:lsdException w:name="Medium Grid 3 Accent 4" w:semiHidden="0" w:uiPriority="69" w:unhideWhenUsed="0"/>
    <w:lsdException w:name="Dark List Accent 4" w:semiHidden="0" w:uiPriority="70" w:unhideWhenUsed="0"/>
    <w:lsdException w:name="Colorful Shading Accent 4" w:semiHidden="0" w:uiPriority="71" w:unhideWhenUsed="0"/>
    <w:lsdException w:name="Colorful List Accent 4" w:semiHidden="0" w:uiPriority="72" w:unhideWhenUsed="0"/>
    <w:lsdException w:name="Colorful Grid Accent 4" w:semiHidden="0" w:uiPriority="73" w:unhideWhenUsed="0"/>
    <w:lsdException w:name="Light Shading Accent 5" w:semiHidden="0" w:uiPriority="60" w:unhideWhenUsed="0"/>
    <w:lsdException w:name="Light List Accent 5" w:semiHidden="0" w:uiPriority="61" w:unhideWhenUsed="0"/>
    <w:lsdException w:name="Light Grid Accent 5" w:semiHidden="0" w:uiPriority="62" w:unhideWhenUsed="0"/>
    <w:lsdException w:name="Medium Shading 1 Accent 5" w:semiHidden="0" w:uiPriority="63" w:unhideWhenUsed="0"/>
    <w:lsdException w:name="Medium Shading 2 Accent 5" w:semiHidden="0" w:uiPriority="64" w:unhideWhenUsed="0"/>
    <w:lsdException w:name="Medium List 1 Accent 5" w:semiHidden="0" w:uiPriority="65" w:unhideWhenUsed="0"/>
    <w:lsdException w:name="Medium List 2 Accent 5" w:semiHidden="0" w:uiPriority="66" w:unhideWhenUsed="0"/>
    <w:lsdException w:name="Medium Grid 1 Accent 5" w:semiHidden="0" w:uiPriority="67" w:unhideWhenUsed="0"/>
    <w:lsdException w:name="Medium Grid 2 Accent 5" w:semiHidden="0" w:uiPriority="68" w:unhideWhenUsed="0"/>
    <w:lsdException w:name="Medium Grid 3 Accent 5" w:semiHidden="0" w:uiPriority="69" w:unhideWhenUsed="0"/>
    <w:lsdException w:name="Dark List Accent 5" w:semiHidden="0" w:uiPriority="70" w:unhideWhenUsed="0"/>
    <w:lsdException w:name="Colorful Shading Accent 5" w:semiHidden="0" w:uiPriority="71" w:unhideWhenUsed="0"/>
    <w:lsdException w:name="Colorful List Accent 5" w:semiHidden="0" w:uiPriority="72" w:unhideWhenUsed="0"/>
    <w:lsdException w:name="Colorful Grid Accent 5" w:semiHidden="0" w:uiPriority="73" w:unhideWhenUsed="0"/>
    <w:lsdException w:name="Light Shading Accent 6" w:semiHidden="0" w:uiPriority="60" w:unhideWhenUsed="0"/>
    <w:lsdException w:name="Light List Accent 6" w:semiHidden="0" w:uiPriority="61" w:unhideWhenUsed="0"/>
    <w:lsdException w:name="Light Grid Accent 6" w:semiHidden="0" w:uiPriority="62" w:unhideWhenUsed="0"/>
    <w:lsdException w:name="Medium Shading 1 Accent 6" w:semiHidden="0" w:uiPriority="63" w:unhideWhenUsed="0"/>
    <w:lsdException w:name="Medium Shading 2 Accent 6" w:semiHidden="0" w:uiPriority="64" w:unhideWhenUsed="0"/>
    <w:lsdException w:name="Medium List 1 Accent 6" w:semiHidden="0" w:uiPriority="65" w:unhideWhenUsed="0"/>
    <w:lsdException w:name="Medium List 2 Accent 6" w:semiHidden="0" w:uiPriority="66" w:unhideWhenUsed="0"/>
    <w:lsdException w:name="Medium Grid 1 Accent 6" w:semiHidden="0" w:uiPriority="67" w:unhideWhenUsed="0"/>
    <w:lsdException w:name="Medium Grid 2 Accent 6" w:semiHidden="0" w:uiPriority="68" w:unhideWhenUsed="0"/>
    <w:lsdException w:name="Medium Grid 3 Accent 6" w:semiHidden="0" w:uiPriority="69" w:unhideWhenUsed="0"/>
    <w:lsdException w:name="Dark List Accent 6" w:semiHidden="0" w:uiPriority="70" w:unhideWhenUsed="0"/>
    <w:lsdException w:name="Colorful Shading Accent 6" w:semiHidden="0" w:uiPriority="71" w:unhideWhenUsed="0"/>
    <w:lsdException w:name="Colorful List Accent 6" w:semiHidden="0" w:uiPriority="72" w:unhideWhenUsed="0"/>
    <w:lsdException w:name="Colorful Grid Accent 6" w:semiHidden="0" w:uiPriority="73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a">
    <w:name w:val="Normal"/>
    <w:qFormat/>
  </w:style>
  <w:style w:type="character" w:default="1" w:styleId="a0">
    <w:name w:val="Default Paragraph Font"/>
    <w:uiPriority w:val="1"/>
    <w:semiHidden/>
    <w:unhideWhenUsed/>
  </w:style>
  <w:style w:type="table" w:default="1" w:styleId="a1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2">
    <w:name w:val="No List"/>
    <w:uiPriority w:val="99"/>
    <w:semiHidden/>
    <w:unhideWhenUsed/>
  </w:style>
  <w:style w:type="paragraph" w:styleId="a3">
    <w:name w:val="Normal (Web)"/>
    <w:basedOn w:val="a"/>
    <w:uiPriority w:val="99"/>
    <w:unhideWhenUsed/>
    <w:rsid w:val="0018749B"/>
    <w:pPr>
      <w:spacing w:before="100" w:beforeAutospacing="1" w:after="119" w:line="240" w:lineRule="auto"/>
    </w:pPr>
    <w:rPr>
      <w:rFonts w:ascii="Times New Roman" w:eastAsia="Times New Roman" w:hAnsi="Times New Roman" w:cs="Times New Roman"/>
      <w:sz w:val="24"/>
      <w:szCs w:val="24"/>
      <w:lang w:eastAsia="ru-RU"/>
    </w:rPr>
  </w:style>
  <w:style w:type="paragraph" w:styleId="a4">
    <w:name w:val="List Paragraph"/>
    <w:basedOn w:val="a"/>
    <w:uiPriority w:val="34"/>
    <w:qFormat/>
    <w:rsid w:val="00911A65"/>
    <w:pPr>
      <w:ind w:left="720"/>
      <w:contextualSpacing/>
    </w:pPr>
  </w:style>
  <w:style w:type="paragraph" w:customStyle="1" w:styleId="Standard">
    <w:name w:val="Standard"/>
    <w:rsid w:val="00CE0879"/>
    <w:pPr>
      <w:widowControl w:val="0"/>
      <w:suppressAutoHyphens/>
      <w:autoSpaceDN w:val="0"/>
      <w:spacing w:line="240" w:lineRule="auto"/>
    </w:pPr>
    <w:rPr>
      <w:rFonts w:ascii="Calibri" w:eastAsia="SimSun, 宋体" w:hAnsi="Calibri" w:cs="F,"/>
      <w:kern w:val="3"/>
      <w:lang w:eastAsia="zh-CN"/>
    </w:rPr>
  </w:style>
  <w:style w:type="character" w:styleId="a5">
    <w:name w:val="Hyperlink"/>
    <w:basedOn w:val="a0"/>
    <w:uiPriority w:val="99"/>
    <w:unhideWhenUsed/>
    <w:rsid w:val="00203A50"/>
    <w:rPr>
      <w:color w:val="0563C1" w:themeColor="hyperlink"/>
      <w:u w:val="single"/>
    </w:rPr>
  </w:style>
  <w:style w:type="paragraph" w:styleId="a6">
    <w:name w:val="No Spacing"/>
    <w:uiPriority w:val="1"/>
    <w:qFormat/>
    <w:rsid w:val="00441040"/>
    <w:pPr>
      <w:spacing w:after="0" w:line="240" w:lineRule="auto"/>
    </w:p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divs>
    <w:div w:id="73355519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207038816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746926073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748430752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818107367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776167423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783184103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884319490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996566735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2073773472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</w:divs>
  <w:optimizeForBrowser/>
  <w:relyOnVML/>
  <w:allowPNG/>
</w:webSettings>
</file>

<file path=word/_rels/document.xml.rels><?xml version="1.0" encoding="UTF-8" standalone="yes"?>
<Relationships xmlns="http://schemas.openxmlformats.org/package/2006/relationships"><Relationship Id="rId3" Type="http://schemas.microsoft.com/office/2007/relationships/stylesWithEffects" Target="stylesWithEffects.xml"/><Relationship Id="rId7" Type="http://schemas.openxmlformats.org/officeDocument/2006/relationships/theme" Target="theme/theme1.xml"/><Relationship Id="rId2" Type="http://schemas.openxmlformats.org/officeDocument/2006/relationships/styles" Target="styles.xml"/><Relationship Id="rId1" Type="http://schemas.openxmlformats.org/officeDocument/2006/relationships/numbering" Target="numbering.xml"/><Relationship Id="rId6" Type="http://schemas.openxmlformats.org/officeDocument/2006/relationships/fontTable" Target="fontTable.xml"/><Relationship Id="rId5" Type="http://schemas.openxmlformats.org/officeDocument/2006/relationships/webSettings" Target="webSettings.xml"/><Relationship Id="rId4" Type="http://schemas.openxmlformats.org/officeDocument/2006/relationships/settings" Target="settings.xml"/></Relationships>
</file>

<file path=word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0</TotalTime>
  <Pages>1</Pages>
  <Words>397</Words>
  <Characters>2263</Characters>
  <Application>Microsoft Office Word</Application>
  <DocSecurity>0</DocSecurity>
  <Lines>18</Lines>
  <Paragraphs>5</Paragraphs>
  <ScaleCrop>false</ScaleCrop>
  <HeadingPairs>
    <vt:vector size="2" baseType="variant">
      <vt:variant>
        <vt:lpstr>Название</vt:lpstr>
      </vt:variant>
      <vt:variant>
        <vt:i4>1</vt:i4>
      </vt:variant>
    </vt:vector>
  </HeadingPairs>
  <TitlesOfParts>
    <vt:vector size="1" baseType="lpstr">
      <vt:lpstr/>
    </vt:vector>
  </TitlesOfParts>
  <Company>SPecialiST RePack</Company>
  <LinksUpToDate>false</LinksUpToDate>
  <CharactersWithSpaces>2655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</dc:creator>
  <cp:lastModifiedBy>HT</cp:lastModifiedBy>
  <cp:revision>2</cp:revision>
  <dcterms:created xsi:type="dcterms:W3CDTF">2022-11-20T15:15:00Z</dcterms:created>
  <dcterms:modified xsi:type="dcterms:W3CDTF">2022-11-20T15:15:00Z</dcterms:modified>
</cp:coreProperties>
</file>