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2"/>
  </p:notesMasterIdLst>
  <p:sldIdLst>
    <p:sldId id="256" r:id="rId2"/>
    <p:sldId id="257" r:id="rId3"/>
    <p:sldId id="258" r:id="rId4"/>
    <p:sldId id="294" r:id="rId5"/>
    <p:sldId id="265" r:id="rId6"/>
    <p:sldId id="264" r:id="rId7"/>
    <p:sldId id="266" r:id="rId8"/>
    <p:sldId id="267" r:id="rId9"/>
    <p:sldId id="269" r:id="rId10"/>
    <p:sldId id="295" r:id="rId11"/>
    <p:sldId id="260" r:id="rId12"/>
    <p:sldId id="261" r:id="rId13"/>
    <p:sldId id="275" r:id="rId14"/>
    <p:sldId id="276" r:id="rId15"/>
    <p:sldId id="262" r:id="rId16"/>
    <p:sldId id="263" r:id="rId17"/>
    <p:sldId id="273" r:id="rId18"/>
    <p:sldId id="274" r:id="rId19"/>
    <p:sldId id="270" r:id="rId20"/>
    <p:sldId id="277" r:id="rId21"/>
    <p:sldId id="278" r:id="rId22"/>
    <p:sldId id="279" r:id="rId23"/>
    <p:sldId id="280" r:id="rId24"/>
    <p:sldId id="281" r:id="rId25"/>
    <p:sldId id="282" r:id="rId26"/>
    <p:sldId id="286" r:id="rId27"/>
    <p:sldId id="288" r:id="rId28"/>
    <p:sldId id="289" r:id="rId29"/>
    <p:sldId id="292" r:id="rId30"/>
    <p:sldId id="29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B4C5E-14A4-4DA7-AA49-3E3CAB5FB48D}" type="doc">
      <dgm:prSet loTypeId="urn:microsoft.com/office/officeart/2005/8/layout/cycle7" loCatId="cycle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8049581-33C7-464F-88F4-E195532ED090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помогает длительно </a:t>
          </a:r>
          <a:r>
            <a:rPr lang="ru-RU" b="1" dirty="0" smtClean="0"/>
            <a:t>удерживать интерес </a:t>
          </a:r>
          <a:r>
            <a:rPr lang="ru-RU" dirty="0" smtClean="0"/>
            <a:t>ребенка</a:t>
          </a:r>
          <a:endParaRPr lang="ru-RU" dirty="0"/>
        </a:p>
      </dgm:t>
    </dgm:pt>
    <dgm:pt modelId="{820E86C4-78CB-4371-80C3-5D99CF7DD4A4}" type="parTrans" cxnId="{6957D5A8-84FD-4214-8B06-BFA00664762C}">
      <dgm:prSet/>
      <dgm:spPr/>
      <dgm:t>
        <a:bodyPr/>
        <a:lstStyle/>
        <a:p>
          <a:endParaRPr lang="ru-RU"/>
        </a:p>
      </dgm:t>
    </dgm:pt>
    <dgm:pt modelId="{CA5C1164-FC3E-4CD1-B9EF-795A84110271}" type="sibTrans" cxnId="{6957D5A8-84FD-4214-8B06-BFA00664762C}">
      <dgm:prSet/>
      <dgm:spPr/>
      <dgm:t>
        <a:bodyPr/>
        <a:lstStyle/>
        <a:p>
          <a:endParaRPr lang="ru-RU"/>
        </a:p>
      </dgm:t>
    </dgm:pt>
    <dgm:pt modelId="{C87C091B-4298-4FB4-BDFF-05A17CD0D030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помогает повысить </a:t>
          </a:r>
          <a:r>
            <a:rPr lang="ru-RU" b="1" dirty="0" smtClean="0"/>
            <a:t>мотивационную готовность </a:t>
          </a:r>
          <a:r>
            <a:rPr lang="ru-RU" dirty="0" smtClean="0"/>
            <a:t>детей к занятиям</a:t>
          </a:r>
          <a:endParaRPr lang="ru-RU" dirty="0"/>
        </a:p>
      </dgm:t>
    </dgm:pt>
    <dgm:pt modelId="{08B74353-A315-448F-BE82-657EB0173585}" type="parTrans" cxnId="{6AB2C4AD-5BA1-49A5-9543-61D908571975}">
      <dgm:prSet/>
      <dgm:spPr/>
      <dgm:t>
        <a:bodyPr/>
        <a:lstStyle/>
        <a:p>
          <a:endParaRPr lang="ru-RU"/>
        </a:p>
      </dgm:t>
    </dgm:pt>
    <dgm:pt modelId="{6F08302E-8D3D-4BE7-A090-C96C9E2EB1DC}" type="sibTrans" cxnId="{6AB2C4AD-5BA1-49A5-9543-61D908571975}">
      <dgm:prSet/>
      <dgm:spPr/>
      <dgm:t>
        <a:bodyPr/>
        <a:lstStyle/>
        <a:p>
          <a:endParaRPr lang="ru-RU"/>
        </a:p>
      </dgm:t>
    </dgm:pt>
    <dgm:pt modelId="{85C5073E-BFEC-4B03-A216-F9C48DB20BF6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 поддерживает положительный </a:t>
          </a:r>
          <a:r>
            <a:rPr lang="ru-RU" b="1" dirty="0" smtClean="0"/>
            <a:t>эмоциональный настрой </a:t>
          </a:r>
          <a:r>
            <a:rPr lang="ru-RU" dirty="0" smtClean="0"/>
            <a:t>ученика и педагога.</a:t>
          </a:r>
          <a:endParaRPr lang="ru-RU" dirty="0"/>
        </a:p>
      </dgm:t>
    </dgm:pt>
    <dgm:pt modelId="{622D2710-55B2-4646-BDEC-1A56CF7D838E}" type="parTrans" cxnId="{DAF59551-F1F7-4A5C-95BD-DBC157134F52}">
      <dgm:prSet/>
      <dgm:spPr/>
      <dgm:t>
        <a:bodyPr/>
        <a:lstStyle/>
        <a:p>
          <a:endParaRPr lang="ru-RU"/>
        </a:p>
      </dgm:t>
    </dgm:pt>
    <dgm:pt modelId="{108513B4-BCBF-44DD-A4A5-CFB3223D2038}" type="sibTrans" cxnId="{DAF59551-F1F7-4A5C-95BD-DBC157134F52}">
      <dgm:prSet/>
      <dgm:spPr/>
      <dgm:t>
        <a:bodyPr/>
        <a:lstStyle/>
        <a:p>
          <a:endParaRPr lang="ru-RU"/>
        </a:p>
      </dgm:t>
    </dgm:pt>
    <dgm:pt modelId="{CB2D0917-D0FC-4D11-90FB-4A8A3FBABD7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400" dirty="0" err="1" smtClean="0">
              <a:solidFill>
                <a:srgbClr val="FF0000"/>
              </a:solidFill>
            </a:rPr>
            <a:t>биоэнергопластика</a:t>
          </a:r>
          <a:endParaRPr lang="ru-RU" sz="2400" dirty="0">
            <a:solidFill>
              <a:srgbClr val="FF0000"/>
            </a:solidFill>
          </a:endParaRPr>
        </a:p>
      </dgm:t>
    </dgm:pt>
    <dgm:pt modelId="{24A6CE37-D6BB-4BDF-AC18-916E8117FBDD}" type="sibTrans" cxnId="{F86B908C-ECB7-40C8-8079-C59C16905A52}">
      <dgm:prSet/>
      <dgm:spPr/>
      <dgm:t>
        <a:bodyPr/>
        <a:lstStyle/>
        <a:p>
          <a:endParaRPr lang="ru-RU"/>
        </a:p>
      </dgm:t>
    </dgm:pt>
    <dgm:pt modelId="{F0B2695C-E22D-4A6D-8B59-5478DE07E790}" type="parTrans" cxnId="{F86B908C-ECB7-40C8-8079-C59C16905A52}">
      <dgm:prSet/>
      <dgm:spPr/>
      <dgm:t>
        <a:bodyPr/>
        <a:lstStyle/>
        <a:p>
          <a:endParaRPr lang="ru-RU"/>
        </a:p>
      </dgm:t>
    </dgm:pt>
    <dgm:pt modelId="{36AC1C63-E455-49A7-B27A-C372850A02DF}" type="pres">
      <dgm:prSet presAssocID="{B87B4C5E-14A4-4DA7-AA49-3E3CAB5FB4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05A75F-AF50-4012-8531-7C8DEF2B1AA6}" type="pres">
      <dgm:prSet presAssocID="{CB2D0917-D0FC-4D11-90FB-4A8A3FBABD7C}" presName="node" presStyleLbl="node1" presStyleIdx="0" presStyleCnt="4" custScaleX="140900" custRadScaleRad="28732" custRadScaleInc="-32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E967D-52E2-44ED-AA68-40CE174E1851}" type="pres">
      <dgm:prSet presAssocID="{24A6CE37-D6BB-4BDF-AC18-916E8117FBDD}" presName="sibTrans" presStyleLbl="sibTrans2D1" presStyleIdx="0" presStyleCnt="4" custAng="752406" custScaleX="92533" custScaleY="52958" custLinFactNeighborX="73226" custLinFactNeighborY="4398"/>
      <dgm:spPr/>
      <dgm:t>
        <a:bodyPr/>
        <a:lstStyle/>
        <a:p>
          <a:endParaRPr lang="ru-RU"/>
        </a:p>
      </dgm:t>
    </dgm:pt>
    <dgm:pt modelId="{BFD03D81-E862-416E-9507-5A6B4E1798B7}" type="pres">
      <dgm:prSet presAssocID="{24A6CE37-D6BB-4BDF-AC18-916E8117FBD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5225BF5-B248-413C-8482-777D54A8C1F6}" type="pres">
      <dgm:prSet presAssocID="{C87C091B-4298-4FB4-BDFF-05A17CD0D030}" presName="node" presStyleLbl="node1" presStyleIdx="1" presStyleCnt="4" custScaleX="87456" custScaleY="83136" custRadScaleRad="105202" custRadScaleInc="56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4BD9A-2405-443F-8E78-01C8C5AACA4C}" type="pres">
      <dgm:prSet presAssocID="{6F08302E-8D3D-4BE7-A090-C96C9E2EB1DC}" presName="sibTrans" presStyleLbl="sibTrans2D1" presStyleIdx="1" presStyleCnt="4" custAng="21167401" custScaleX="176554" custScaleY="65349" custLinFactX="10202" custLinFactNeighborX="100000" custLinFactNeighborY="92846"/>
      <dgm:spPr/>
      <dgm:t>
        <a:bodyPr/>
        <a:lstStyle/>
        <a:p>
          <a:endParaRPr lang="ru-RU"/>
        </a:p>
      </dgm:t>
    </dgm:pt>
    <dgm:pt modelId="{E3306499-6CD8-4DDA-A1EF-463CE888CDB7}" type="pres">
      <dgm:prSet presAssocID="{6F08302E-8D3D-4BE7-A090-C96C9E2EB1D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FBF117B-B7BE-4CDB-9E5B-8AB18CB0FC2C}" type="pres">
      <dgm:prSet presAssocID="{B8049581-33C7-464F-88F4-E195532ED090}" presName="node" presStyleLbl="node1" presStyleIdx="2" presStyleCnt="4" custScaleX="80440" custScaleY="75533" custRadScaleRad="102112" custRadScaleInc="-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0E104-5120-43CD-97A8-CF3F43D84267}" type="pres">
      <dgm:prSet presAssocID="{CA5C1164-FC3E-4CD1-B9EF-795A84110271}" presName="sibTrans" presStyleLbl="sibTrans2D1" presStyleIdx="2" presStyleCnt="4" custAng="210296" custScaleX="185245" custScaleY="83654" custLinFactX="-20886" custLinFactY="1793" custLinFactNeighborX="-100000" custLinFactNeighborY="100000"/>
      <dgm:spPr/>
      <dgm:t>
        <a:bodyPr/>
        <a:lstStyle/>
        <a:p>
          <a:endParaRPr lang="ru-RU"/>
        </a:p>
      </dgm:t>
    </dgm:pt>
    <dgm:pt modelId="{B6433EE3-31B9-41EE-A937-5456ABE2C8E8}" type="pres">
      <dgm:prSet presAssocID="{CA5C1164-FC3E-4CD1-B9EF-795A8411027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5D60C12-9A61-4F3B-9A95-64153830EC7C}" type="pres">
      <dgm:prSet presAssocID="{85C5073E-BFEC-4B03-A216-F9C48DB20BF6}" presName="node" presStyleLbl="node1" presStyleIdx="3" presStyleCnt="4" custScaleX="79335" custScaleY="79334" custRadScaleRad="99437" custRadScaleInc="-62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A29B9-66EE-41C0-8F55-47D0E7E2B020}" type="pres">
      <dgm:prSet presAssocID="{108513B4-BCBF-44DD-A4A5-CFB3223D2038}" presName="sibTrans" presStyleLbl="sibTrans2D1" presStyleIdx="3" presStyleCnt="4" custAng="17068701" custFlipHor="1" custScaleX="101886" custScaleY="42573" custLinFactNeighborX="-59746" custLinFactNeighborY="-2295"/>
      <dgm:spPr/>
      <dgm:t>
        <a:bodyPr/>
        <a:lstStyle/>
        <a:p>
          <a:endParaRPr lang="ru-RU"/>
        </a:p>
      </dgm:t>
    </dgm:pt>
    <dgm:pt modelId="{47A5ADDE-A2DA-40F8-A75E-F95BAFAE3F6E}" type="pres">
      <dgm:prSet presAssocID="{108513B4-BCBF-44DD-A4A5-CFB3223D2038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1D17507-7D39-4540-B6F1-E57A852D3C15}" type="presOf" srcId="{6F08302E-8D3D-4BE7-A090-C96C9E2EB1DC}" destId="{E3306499-6CD8-4DDA-A1EF-463CE888CDB7}" srcOrd="1" destOrd="0" presId="urn:microsoft.com/office/officeart/2005/8/layout/cycle7"/>
    <dgm:cxn modelId="{70C67CAD-D4C0-4CAB-B3B2-E57730C8689B}" type="presOf" srcId="{6F08302E-8D3D-4BE7-A090-C96C9E2EB1DC}" destId="{5CF4BD9A-2405-443F-8E78-01C8C5AACA4C}" srcOrd="0" destOrd="0" presId="urn:microsoft.com/office/officeart/2005/8/layout/cycle7"/>
    <dgm:cxn modelId="{6957D5A8-84FD-4214-8B06-BFA00664762C}" srcId="{B87B4C5E-14A4-4DA7-AA49-3E3CAB5FB48D}" destId="{B8049581-33C7-464F-88F4-E195532ED090}" srcOrd="2" destOrd="0" parTransId="{820E86C4-78CB-4371-80C3-5D99CF7DD4A4}" sibTransId="{CA5C1164-FC3E-4CD1-B9EF-795A84110271}"/>
    <dgm:cxn modelId="{71AA2EDA-BA89-47DC-948F-52D6FEBF7391}" type="presOf" srcId="{108513B4-BCBF-44DD-A4A5-CFB3223D2038}" destId="{47A5ADDE-A2DA-40F8-A75E-F95BAFAE3F6E}" srcOrd="1" destOrd="0" presId="urn:microsoft.com/office/officeart/2005/8/layout/cycle7"/>
    <dgm:cxn modelId="{F2C38334-B1B6-4299-AEFB-51920A2247DA}" type="presOf" srcId="{B87B4C5E-14A4-4DA7-AA49-3E3CAB5FB48D}" destId="{36AC1C63-E455-49A7-B27A-C372850A02DF}" srcOrd="0" destOrd="0" presId="urn:microsoft.com/office/officeart/2005/8/layout/cycle7"/>
    <dgm:cxn modelId="{F86B908C-ECB7-40C8-8079-C59C16905A52}" srcId="{B87B4C5E-14A4-4DA7-AA49-3E3CAB5FB48D}" destId="{CB2D0917-D0FC-4D11-90FB-4A8A3FBABD7C}" srcOrd="0" destOrd="0" parTransId="{F0B2695C-E22D-4A6D-8B59-5478DE07E790}" sibTransId="{24A6CE37-D6BB-4BDF-AC18-916E8117FBDD}"/>
    <dgm:cxn modelId="{0E366A88-CB32-4397-A2B8-425C6E15BC2E}" type="presOf" srcId="{85C5073E-BFEC-4B03-A216-F9C48DB20BF6}" destId="{65D60C12-9A61-4F3B-9A95-64153830EC7C}" srcOrd="0" destOrd="0" presId="urn:microsoft.com/office/officeart/2005/8/layout/cycle7"/>
    <dgm:cxn modelId="{2C7E4038-A386-4A98-B918-1DC1D2B4AC2C}" type="presOf" srcId="{CA5C1164-FC3E-4CD1-B9EF-795A84110271}" destId="{EF40E104-5120-43CD-97A8-CF3F43D84267}" srcOrd="0" destOrd="0" presId="urn:microsoft.com/office/officeart/2005/8/layout/cycle7"/>
    <dgm:cxn modelId="{6AB2C4AD-5BA1-49A5-9543-61D908571975}" srcId="{B87B4C5E-14A4-4DA7-AA49-3E3CAB5FB48D}" destId="{C87C091B-4298-4FB4-BDFF-05A17CD0D030}" srcOrd="1" destOrd="0" parTransId="{08B74353-A315-448F-BE82-657EB0173585}" sibTransId="{6F08302E-8D3D-4BE7-A090-C96C9E2EB1DC}"/>
    <dgm:cxn modelId="{7DC77CD7-9BAF-478A-8725-848C0E97E2AD}" type="presOf" srcId="{CB2D0917-D0FC-4D11-90FB-4A8A3FBABD7C}" destId="{6905A75F-AF50-4012-8531-7C8DEF2B1AA6}" srcOrd="0" destOrd="0" presId="urn:microsoft.com/office/officeart/2005/8/layout/cycle7"/>
    <dgm:cxn modelId="{53E4A4D5-C0D5-4194-AF5D-D6B1710F022C}" type="presOf" srcId="{24A6CE37-D6BB-4BDF-AC18-916E8117FBDD}" destId="{7EDE967D-52E2-44ED-AA68-40CE174E1851}" srcOrd="0" destOrd="0" presId="urn:microsoft.com/office/officeart/2005/8/layout/cycle7"/>
    <dgm:cxn modelId="{8C2C7279-5647-4BF1-9035-E99D7152A79F}" type="presOf" srcId="{24A6CE37-D6BB-4BDF-AC18-916E8117FBDD}" destId="{BFD03D81-E862-416E-9507-5A6B4E1798B7}" srcOrd="1" destOrd="0" presId="urn:microsoft.com/office/officeart/2005/8/layout/cycle7"/>
    <dgm:cxn modelId="{A8C61AF4-01CB-4778-863C-473A6C56BA66}" type="presOf" srcId="{CA5C1164-FC3E-4CD1-B9EF-795A84110271}" destId="{B6433EE3-31B9-41EE-A937-5456ABE2C8E8}" srcOrd="1" destOrd="0" presId="urn:microsoft.com/office/officeart/2005/8/layout/cycle7"/>
    <dgm:cxn modelId="{EAD9DA59-6371-46AF-B15A-078FE9AC3862}" type="presOf" srcId="{108513B4-BCBF-44DD-A4A5-CFB3223D2038}" destId="{A53A29B9-66EE-41C0-8F55-47D0E7E2B020}" srcOrd="0" destOrd="0" presId="urn:microsoft.com/office/officeart/2005/8/layout/cycle7"/>
    <dgm:cxn modelId="{DAF59551-F1F7-4A5C-95BD-DBC157134F52}" srcId="{B87B4C5E-14A4-4DA7-AA49-3E3CAB5FB48D}" destId="{85C5073E-BFEC-4B03-A216-F9C48DB20BF6}" srcOrd="3" destOrd="0" parTransId="{622D2710-55B2-4646-BDEC-1A56CF7D838E}" sibTransId="{108513B4-BCBF-44DD-A4A5-CFB3223D2038}"/>
    <dgm:cxn modelId="{2254A874-4B05-409E-93BE-866AFEFD4A5A}" type="presOf" srcId="{C87C091B-4298-4FB4-BDFF-05A17CD0D030}" destId="{55225BF5-B248-413C-8482-777D54A8C1F6}" srcOrd="0" destOrd="0" presId="urn:microsoft.com/office/officeart/2005/8/layout/cycle7"/>
    <dgm:cxn modelId="{5AA88FFF-02F2-4A36-819E-0F0100F1EA5F}" type="presOf" srcId="{B8049581-33C7-464F-88F4-E195532ED090}" destId="{0FBF117B-B7BE-4CDB-9E5B-8AB18CB0FC2C}" srcOrd="0" destOrd="0" presId="urn:microsoft.com/office/officeart/2005/8/layout/cycle7"/>
    <dgm:cxn modelId="{67AB6FBB-FEF9-4C61-A0B9-89C6275246FA}" type="presParOf" srcId="{36AC1C63-E455-49A7-B27A-C372850A02DF}" destId="{6905A75F-AF50-4012-8531-7C8DEF2B1AA6}" srcOrd="0" destOrd="0" presId="urn:microsoft.com/office/officeart/2005/8/layout/cycle7"/>
    <dgm:cxn modelId="{D4BD7E1F-A371-4E61-8F18-508ED5FD155C}" type="presParOf" srcId="{36AC1C63-E455-49A7-B27A-C372850A02DF}" destId="{7EDE967D-52E2-44ED-AA68-40CE174E1851}" srcOrd="1" destOrd="0" presId="urn:microsoft.com/office/officeart/2005/8/layout/cycle7"/>
    <dgm:cxn modelId="{BC8C8937-A3A1-430E-A7B8-7D0AFC6B7FB0}" type="presParOf" srcId="{7EDE967D-52E2-44ED-AA68-40CE174E1851}" destId="{BFD03D81-E862-416E-9507-5A6B4E1798B7}" srcOrd="0" destOrd="0" presId="urn:microsoft.com/office/officeart/2005/8/layout/cycle7"/>
    <dgm:cxn modelId="{5B6CDD29-30DE-43CA-B3EE-1B70DC7E053D}" type="presParOf" srcId="{36AC1C63-E455-49A7-B27A-C372850A02DF}" destId="{55225BF5-B248-413C-8482-777D54A8C1F6}" srcOrd="2" destOrd="0" presId="urn:microsoft.com/office/officeart/2005/8/layout/cycle7"/>
    <dgm:cxn modelId="{254F27A9-DB60-4EBB-BC98-714C7358C974}" type="presParOf" srcId="{36AC1C63-E455-49A7-B27A-C372850A02DF}" destId="{5CF4BD9A-2405-443F-8E78-01C8C5AACA4C}" srcOrd="3" destOrd="0" presId="urn:microsoft.com/office/officeart/2005/8/layout/cycle7"/>
    <dgm:cxn modelId="{EFBF3A24-20BF-4AA5-95C7-87804D2323A8}" type="presParOf" srcId="{5CF4BD9A-2405-443F-8E78-01C8C5AACA4C}" destId="{E3306499-6CD8-4DDA-A1EF-463CE888CDB7}" srcOrd="0" destOrd="0" presId="urn:microsoft.com/office/officeart/2005/8/layout/cycle7"/>
    <dgm:cxn modelId="{AD60E97E-B866-42E9-8F29-B72815A26AAA}" type="presParOf" srcId="{36AC1C63-E455-49A7-B27A-C372850A02DF}" destId="{0FBF117B-B7BE-4CDB-9E5B-8AB18CB0FC2C}" srcOrd="4" destOrd="0" presId="urn:microsoft.com/office/officeart/2005/8/layout/cycle7"/>
    <dgm:cxn modelId="{63278DD8-B9D5-4C2F-834E-4CF3E4223B31}" type="presParOf" srcId="{36AC1C63-E455-49A7-B27A-C372850A02DF}" destId="{EF40E104-5120-43CD-97A8-CF3F43D84267}" srcOrd="5" destOrd="0" presId="urn:microsoft.com/office/officeart/2005/8/layout/cycle7"/>
    <dgm:cxn modelId="{102CF504-BC3E-4EF4-A0EA-9EA97EDC28A8}" type="presParOf" srcId="{EF40E104-5120-43CD-97A8-CF3F43D84267}" destId="{B6433EE3-31B9-41EE-A937-5456ABE2C8E8}" srcOrd="0" destOrd="0" presId="urn:microsoft.com/office/officeart/2005/8/layout/cycle7"/>
    <dgm:cxn modelId="{8A598515-92AA-4A28-BE2E-4659533E5AEB}" type="presParOf" srcId="{36AC1C63-E455-49A7-B27A-C372850A02DF}" destId="{65D60C12-9A61-4F3B-9A95-64153830EC7C}" srcOrd="6" destOrd="0" presId="urn:microsoft.com/office/officeart/2005/8/layout/cycle7"/>
    <dgm:cxn modelId="{A1BE3535-8CA6-458D-A9D3-00702CD058AF}" type="presParOf" srcId="{36AC1C63-E455-49A7-B27A-C372850A02DF}" destId="{A53A29B9-66EE-41C0-8F55-47D0E7E2B020}" srcOrd="7" destOrd="0" presId="urn:microsoft.com/office/officeart/2005/8/layout/cycle7"/>
    <dgm:cxn modelId="{01E52F3D-E9F5-43B3-9B75-CA2AC1399C15}" type="presParOf" srcId="{A53A29B9-66EE-41C0-8F55-47D0E7E2B020}" destId="{47A5ADDE-A2DA-40F8-A75E-F95BAFAE3F6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05A75F-AF50-4012-8531-7C8DEF2B1AA6}">
      <dsp:nvSpPr>
        <dsp:cNvPr id="0" name=""/>
        <dsp:cNvSpPr/>
      </dsp:nvSpPr>
      <dsp:spPr>
        <a:xfrm>
          <a:off x="1999127" y="2074093"/>
          <a:ext cx="3927638" cy="139376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rgbClr val="FF0000"/>
              </a:solidFill>
            </a:rPr>
            <a:t>биоэнергопластика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1999127" y="2074093"/>
        <a:ext cx="3927638" cy="1393768"/>
      </dsp:txXfrm>
    </dsp:sp>
    <dsp:sp modelId="{7EDE967D-52E2-44ED-AA68-40CE174E1851}">
      <dsp:nvSpPr>
        <dsp:cNvPr id="0" name=""/>
        <dsp:cNvSpPr/>
      </dsp:nvSpPr>
      <dsp:spPr>
        <a:xfrm rot="2872534">
          <a:off x="5582335" y="3694129"/>
          <a:ext cx="567536" cy="25833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872534">
        <a:off x="5582335" y="3694129"/>
        <a:ext cx="567536" cy="258339"/>
      </dsp:txXfrm>
    </dsp:sp>
    <dsp:sp modelId="{55225BF5-B248-413C-8482-777D54A8C1F6}">
      <dsp:nvSpPr>
        <dsp:cNvPr id="0" name=""/>
        <dsp:cNvSpPr/>
      </dsp:nvSpPr>
      <dsp:spPr>
        <a:xfrm>
          <a:off x="5486321" y="4135827"/>
          <a:ext cx="2437867" cy="115872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помогает повысить </a:t>
          </a:r>
          <a:r>
            <a:rPr lang="ru-RU" sz="1400" b="1" kern="1200" dirty="0" smtClean="0"/>
            <a:t>мотивационную готовность </a:t>
          </a:r>
          <a:r>
            <a:rPr lang="ru-RU" sz="1400" kern="1200" dirty="0" smtClean="0"/>
            <a:t>детей к занятиям</a:t>
          </a:r>
          <a:endParaRPr lang="ru-RU" sz="1400" kern="1200" dirty="0"/>
        </a:p>
      </dsp:txBody>
      <dsp:txXfrm>
        <a:off x="5486321" y="4135827"/>
        <a:ext cx="2437867" cy="1158722"/>
      </dsp:txXfrm>
    </dsp:sp>
    <dsp:sp modelId="{5CF4BD9A-2405-443F-8E78-01C8C5AACA4C}">
      <dsp:nvSpPr>
        <dsp:cNvPr id="0" name=""/>
        <dsp:cNvSpPr/>
      </dsp:nvSpPr>
      <dsp:spPr>
        <a:xfrm rot="8490555">
          <a:off x="5535990" y="5800803"/>
          <a:ext cx="1082866" cy="31878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0501"/>
                <a:satOff val="-3472"/>
                <a:lumOff val="16056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20501"/>
                <a:satOff val="-3472"/>
                <a:lumOff val="16056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20501"/>
                <a:satOff val="-3472"/>
                <a:lumOff val="160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8490555">
        <a:off x="5535990" y="5800803"/>
        <a:ext cx="1082866" cy="318784"/>
      </dsp:txXfrm>
    </dsp:sp>
    <dsp:sp modelId="{0FBF117B-B7BE-4CDB-9E5B-8AB18CB0FC2C}">
      <dsp:nvSpPr>
        <dsp:cNvPr id="0" name=""/>
        <dsp:cNvSpPr/>
      </dsp:nvSpPr>
      <dsp:spPr>
        <a:xfrm>
          <a:off x="3063841" y="5719999"/>
          <a:ext cx="2242294" cy="105275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помогает длительно </a:t>
          </a:r>
          <a:r>
            <a:rPr lang="ru-RU" sz="1400" b="1" kern="1200" dirty="0" smtClean="0"/>
            <a:t>удерживать интерес </a:t>
          </a:r>
          <a:r>
            <a:rPr lang="ru-RU" sz="1400" kern="1200" dirty="0" smtClean="0"/>
            <a:t>ребенка</a:t>
          </a:r>
          <a:endParaRPr lang="ru-RU" sz="1400" kern="1200" dirty="0"/>
        </a:p>
      </dsp:txBody>
      <dsp:txXfrm>
        <a:off x="3063841" y="5719999"/>
        <a:ext cx="2242294" cy="1052754"/>
      </dsp:txXfrm>
    </dsp:sp>
    <dsp:sp modelId="{EF40E104-5120-43CD-97A8-CF3F43D84267}">
      <dsp:nvSpPr>
        <dsp:cNvPr id="0" name=""/>
        <dsp:cNvSpPr/>
      </dsp:nvSpPr>
      <dsp:spPr>
        <a:xfrm rot="12931151">
          <a:off x="1708518" y="5809307"/>
          <a:ext cx="1136171" cy="40807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41001"/>
                <a:satOff val="-6944"/>
                <a:lumOff val="32113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41001"/>
                <a:satOff val="-6944"/>
                <a:lumOff val="32113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41001"/>
                <a:satOff val="-6944"/>
                <a:lumOff val="3211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2931151">
        <a:off x="1708518" y="5809307"/>
        <a:ext cx="1136171" cy="408079"/>
      </dsp:txXfrm>
    </dsp:sp>
    <dsp:sp modelId="{65D60C12-9A61-4F3B-9A95-64153830EC7C}">
      <dsp:nvSpPr>
        <dsp:cNvPr id="0" name=""/>
        <dsp:cNvSpPr/>
      </dsp:nvSpPr>
      <dsp:spPr>
        <a:xfrm>
          <a:off x="702977" y="4207833"/>
          <a:ext cx="2211491" cy="110573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поддерживает положительный </a:t>
          </a:r>
          <a:r>
            <a:rPr lang="ru-RU" sz="1400" b="1" kern="1200" dirty="0" smtClean="0"/>
            <a:t>эмоциональный настрой </a:t>
          </a:r>
          <a:r>
            <a:rPr lang="ru-RU" sz="1400" kern="1200" dirty="0" smtClean="0"/>
            <a:t>ученика и педагога.</a:t>
          </a:r>
          <a:endParaRPr lang="ru-RU" sz="1400" kern="1200" dirty="0"/>
        </a:p>
      </dsp:txBody>
      <dsp:txXfrm>
        <a:off x="702977" y="4207833"/>
        <a:ext cx="2211491" cy="1105731"/>
      </dsp:txXfrm>
    </dsp:sp>
    <dsp:sp modelId="{A53A29B9-66EE-41C0-8F55-47D0E7E2B020}">
      <dsp:nvSpPr>
        <dsp:cNvPr id="0" name=""/>
        <dsp:cNvSpPr/>
      </dsp:nvSpPr>
      <dsp:spPr>
        <a:xfrm rot="7094903" flipH="1">
          <a:off x="2128978" y="3722812"/>
          <a:ext cx="624902" cy="20767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0501"/>
                <a:satOff val="-3472"/>
                <a:lumOff val="16056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20501"/>
                <a:satOff val="-3472"/>
                <a:lumOff val="16056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20501"/>
                <a:satOff val="-3472"/>
                <a:lumOff val="160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7094903" flipH="1">
        <a:off x="2128978" y="3722812"/>
        <a:ext cx="624902" cy="207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F7EFA-D9B5-4C2A-A3B7-50BB19855133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E00D4-852B-48BC-9092-12D2F6A796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068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E00D4-852B-48BC-9092-12D2F6A7965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761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786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7507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7496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6467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8215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9621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9155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795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3716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2520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4577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590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692696"/>
            <a:ext cx="8207375" cy="252095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Современные технологии в работе учителя-логопеда с детьми ОВЗ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7544" y="4725144"/>
            <a:ext cx="8353425" cy="1800225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ru-RU" b="1" dirty="0" smtClean="0"/>
              <a:t>МБОУ «СОШ №1» г. Бахчисарай</a:t>
            </a:r>
          </a:p>
          <a:p>
            <a:pPr marL="0" indent="0" algn="r">
              <a:buNone/>
            </a:pPr>
            <a:r>
              <a:rPr lang="ru-RU" b="1" dirty="0" smtClean="0"/>
              <a:t>Учитель-логопед Шестакова Елена Васильевна</a:t>
            </a:r>
            <a:endParaRPr lang="en-US" b="1" dirty="0" smtClean="0"/>
          </a:p>
          <a:p>
            <a:pPr marL="0" indent="0" algn="r">
              <a:buNone/>
            </a:pPr>
            <a:r>
              <a:rPr lang="en-US" sz="2000" b="1" dirty="0" smtClean="0"/>
              <a:t>2024 </a:t>
            </a:r>
            <a:r>
              <a:rPr lang="ru-RU" sz="2000" b="1" dirty="0" smtClean="0"/>
              <a:t> г.</a:t>
            </a:r>
            <a:endParaRPr lang="en-US" sz="2000" b="1" dirty="0" smtClean="0"/>
          </a:p>
          <a:p>
            <a:pPr marL="0" indent="0" algn="r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868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Консультация. Артикуляционная гимнаст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92896"/>
            <a:ext cx="6876256" cy="412294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229600" cy="7969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226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276872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это система         упражнений для развития гибкости артикуляционного аппарата и синхронности его движений с движениями кистей рук.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Термин “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” состоит из двух слов: биоэнергия и пластика. По мнению И. В.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Курис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биоэнергия – это та энергия, которая находится внутри человека. Пластика – плавные, раскрепощённые движения тела, рук, которые являются основой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биоэнергопластики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2460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131706289"/>
              </p:ext>
            </p:extLst>
          </p:nvPr>
        </p:nvGraphicFramePr>
        <p:xfrm>
          <a:off x="500050" y="0"/>
          <a:ext cx="81439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572377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6840760" cy="4509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0033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767" y="198884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наука о развитии головного мозга через движение. Это – универсальный метод развития умственных способностей через определенные двигательные упражнения. Именно эти упражнения позволяют улучшить работу головного мозга, тем самым улучшить память, внимание, речь, пространственные представления, мелкую и крупную моторику, снизить утомляемость.</a:t>
            </a:r>
          </a:p>
        </p:txBody>
      </p:sp>
    </p:spTree>
    <p:extLst>
      <p:ext uri="{BB962C8B-B14F-4D97-AF65-F5344CB8AC3E}">
        <p14:creationId xmlns="" xmlns:p14="http://schemas.microsoft.com/office/powerpoint/2010/main" val="3790176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62128"/>
            <a:ext cx="6803256" cy="4320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8722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1171"/>
            <a:ext cx="6192688" cy="47058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9078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6588224" cy="4254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715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9" y="1988840"/>
            <a:ext cx="7164288" cy="4626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5796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83092"/>
            <a:ext cx="2852936" cy="24264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Самомассаж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пальцев, кистей по методике су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-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джок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0015" y="2781241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не простой мячик, его иголочки стимулируют моторные центры речи, а также активизируют иммунную систему.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83092"/>
            <a:ext cx="2962853" cy="2426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7296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2875" y="2921000"/>
            <a:ext cx="8858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nstantia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nstantia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nstantia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nstantia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nstantia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nstantia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nstantia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nstantia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nstantia" pitchFamily="18" charset="0"/>
                <a:ea typeface="+mn-ea"/>
                <a:cs typeface="Arial" pitchFamily="34" charset="0"/>
              </a:defRPr>
            </a:lvl9pPr>
          </a:lstStyle>
          <a:p>
            <a:pPr indent="342900">
              <a:tabLst>
                <a:tab pos="457200" algn="l"/>
              </a:tabLst>
            </a:pPr>
            <a:endParaRPr lang="ru-RU" altLang="ru-RU">
              <a:latin typeface="Calibri" pitchFamily="34" charset="0"/>
              <a:cs typeface="Times New Roman" pitchFamily="18" charset="0"/>
            </a:endParaRPr>
          </a:p>
          <a:p>
            <a:pPr indent="342900">
              <a:tabLst>
                <a:tab pos="457200" algn="l"/>
              </a:tabLst>
            </a:pPr>
            <a:endParaRPr lang="ru-RU" altLang="ru-RU">
              <a:latin typeface="Calibri" pitchFamily="34" charset="0"/>
              <a:cs typeface="Times New Roman" pitchFamily="18" charset="0"/>
            </a:endParaRPr>
          </a:p>
          <a:p>
            <a:pPr indent="342900" eaLnBrk="0" hangingPunct="0">
              <a:tabLst>
                <a:tab pos="457200" algn="l"/>
              </a:tabLst>
            </a:pPr>
            <a:endParaRPr lang="ru-RU" altLang="ru-RU" sz="2400"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5275" y="3073400"/>
            <a:ext cx="8858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nstantia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nstantia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nstantia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nstantia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nstantia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nstantia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nstantia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nstantia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nstantia" pitchFamily="18" charset="0"/>
                <a:ea typeface="+mn-ea"/>
                <a:cs typeface="Arial" pitchFamily="34" charset="0"/>
              </a:defRPr>
            </a:lvl9pPr>
          </a:lstStyle>
          <a:p>
            <a:pPr indent="342900">
              <a:tabLst>
                <a:tab pos="457200" algn="l"/>
              </a:tabLst>
            </a:pPr>
            <a:endParaRPr lang="ru-RU" altLang="ru-RU">
              <a:latin typeface="Calibri" pitchFamily="34" charset="0"/>
              <a:cs typeface="Times New Roman" pitchFamily="18" charset="0"/>
            </a:endParaRPr>
          </a:p>
          <a:p>
            <a:pPr indent="342900">
              <a:tabLst>
                <a:tab pos="457200" algn="l"/>
              </a:tabLst>
            </a:pPr>
            <a:endParaRPr lang="ru-RU" altLang="ru-RU">
              <a:latin typeface="Calibri" pitchFamily="34" charset="0"/>
              <a:cs typeface="Times New Roman" pitchFamily="18" charset="0"/>
            </a:endParaRPr>
          </a:p>
          <a:p>
            <a:pPr indent="342900" eaLnBrk="0" hangingPunct="0">
              <a:tabLst>
                <a:tab pos="457200" algn="l"/>
              </a:tabLst>
            </a:pPr>
            <a:endParaRPr lang="ru-RU" altLang="ru-RU" sz="2400"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45596"/>
            <a:ext cx="88646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5275" y="2060848"/>
            <a:ext cx="87058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школьников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отсталостью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(интеллектуальными нарушениями) отмечаются недостатки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деятельности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физиологической основой которых является нарушение взаимодействия между первой и второй сигнальными системами, что, в свою очередь, проявляется в недоразвитии всех сторон речи: фонетической, лексической, грамматической и синтаксической. Таким образом, для обучающихся с умственной отсталостью характерно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недоразвитие речи…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481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36912"/>
            <a:ext cx="6740297" cy="399425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Нейропсихологические упражнения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264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6480720" cy="45646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5126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08920"/>
            <a:ext cx="6497488" cy="389167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Зашумленные картинки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090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6264696" cy="46985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9790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jpeg" descr="D:\Мои документы\Documents\Наташа\Практический материал\Прочитай-ка\44.jpg"/>
          <p:cNvPicPr>
            <a:picLocks noGr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060848"/>
            <a:ext cx="4032448" cy="439248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900608" y="2780928"/>
            <a:ext cx="6707088" cy="86895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Перепутанные линии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65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3511007"/>
            <a:ext cx="5961856" cy="919409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Двуручное рисование, работа с мозаикой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SUS\Downloads\IMG_20240227_111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348880"/>
            <a:ext cx="3528392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43302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060848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коррекционной работе с детьми с ОВЗ совершенствует словарную работу. Учит определять грамматическую основу предложений. Развивает языковое чутье, формируется фразовая речь, ассоциативное мышление. 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помогает анализировать информацию, кратко излагать идеи, чувства и представления в нескольких словах.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501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16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988840"/>
            <a:ext cx="6120680" cy="459051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04748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9993" y="2078850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7960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44824"/>
            <a:ext cx="87129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Систематическое использование нейропсихологических упражнений и игр оказывает положительное влияние на коррекцию обучения, развития интеллекта и улучшает состояние физического здоровья, снижает утомляемость, повышает способность к произвольному контролю, а в свою очередь и способствует коррекции недостатков речевого развития учащихся с ограниченными возможностями здоровья.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упражнения могут применяться для автоматизации поставленных звуков, развития фонематического восприятия, навыков словообразования словоизменения, развития познавательных способностей, усвоения лексических тем, развития моторики.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773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276872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логопедических занятий состоит в диагностике, коррекции и развитии всех сторон речи (фонетико-фонематической, лексико-грамматической,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синтаксической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речи; формировании навыков вербальной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933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87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060848"/>
            <a:ext cx="7931224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="" xmlns:p14="http://schemas.microsoft.com/office/powerpoint/2010/main" val="1368571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ridtsatka.edusite.ru/DswMedia/2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4000" contrast="2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200800" cy="4536504"/>
          </a:xfrm>
          <a:prstGeom prst="rect">
            <a:avLst/>
          </a:prstGeom>
          <a:noFill/>
          <a:ln>
            <a:gradFill>
              <a:gsLst>
                <a:gs pos="0">
                  <a:srgbClr val="FFFF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0666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519" y="2276872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 актуален нейрологопедический подход для детей с трудностями обучения и развития. Это различные варианты УО, ЗПР, ОНР, дисграфии, дислекси, дизорфографии.</a:t>
            </a:r>
          </a:p>
          <a:p>
            <a:pPr>
              <a:buNone/>
            </a:pPr>
            <a:endParaRPr lang="ru-RU" sz="36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нейрологопедии позволяют решать речевые проблемы ребёнка на 35% быстрее. Их эффективность научно подтверждена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40" y="198884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Речь является высшей психической функцией, поэтому при различных мозговых дисфункциях речь страдает в первую очередь.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284984"/>
            <a:ext cx="8136904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 algn="ctr">
              <a:lnSpc>
                <a:spcPct val="93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144000" algn="l"/>
              </a:tabLs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Логопедическое занятие  включает следующие компоненты:</a:t>
            </a:r>
          </a:p>
          <a:p>
            <a:pPr marL="215900" indent="-215900">
              <a:lnSpc>
                <a:spcPct val="100000"/>
              </a:lnSpc>
              <a:spcBef>
                <a:spcPts val="613"/>
              </a:spcBef>
              <a:spcAft>
                <a:spcPts val="613"/>
              </a:spcAft>
              <a:buFont typeface="Wingdings" charset="2"/>
              <a:buChar char="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1440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дыхательные упражнения;</a:t>
            </a:r>
          </a:p>
          <a:p>
            <a:pPr marL="215900" indent="-215900">
              <a:lnSpc>
                <a:spcPct val="100000"/>
              </a:lnSpc>
              <a:spcBef>
                <a:spcPts val="613"/>
              </a:spcBef>
              <a:spcAft>
                <a:spcPts val="613"/>
              </a:spcAft>
              <a:buFont typeface="Wingdings" charset="2"/>
              <a:buChar char="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1440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  комплекс артикуляционных упражнений;</a:t>
            </a:r>
          </a:p>
          <a:p>
            <a:pPr marL="215900" indent="-215900">
              <a:lnSpc>
                <a:spcPct val="100000"/>
              </a:lnSpc>
              <a:spcBef>
                <a:spcPts val="613"/>
              </a:spcBef>
              <a:spcAft>
                <a:spcPts val="613"/>
              </a:spcAft>
              <a:buFont typeface="Wingdings" charset="2"/>
              <a:buChar char="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1440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  самомассаж пальцев, кистей по методике су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-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джок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;</a:t>
            </a:r>
          </a:p>
          <a:p>
            <a:pPr marL="215900" indent="-215900">
              <a:lnSpc>
                <a:spcPct val="100000"/>
              </a:lnSpc>
              <a:spcBef>
                <a:spcPts val="613"/>
              </a:spcBef>
              <a:spcAft>
                <a:spcPts val="613"/>
              </a:spcAft>
              <a:buFont typeface="Wingdings" charset="2"/>
              <a:buChar char="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1440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кинезиологические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 пальчиковые игры;</a:t>
            </a:r>
          </a:p>
          <a:p>
            <a:pPr marL="215900" indent="-215900">
              <a:lnSpc>
                <a:spcPct val="100000"/>
              </a:lnSpc>
              <a:spcBef>
                <a:spcPts val="613"/>
              </a:spcBef>
              <a:spcAft>
                <a:spcPts val="613"/>
              </a:spcAft>
              <a:buFont typeface="Wingdings" charset="2"/>
              <a:buChar char="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1440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  нейропсихологические  упражнения;</a:t>
            </a:r>
          </a:p>
          <a:p>
            <a:pPr marL="215900" indent="-215900">
              <a:lnSpc>
                <a:spcPct val="100000"/>
              </a:lnSpc>
              <a:spcBef>
                <a:spcPts val="613"/>
              </a:spcBef>
              <a:spcAft>
                <a:spcPts val="613"/>
              </a:spcAft>
              <a:buFont typeface="Wingdings" charset="2"/>
              <a:buChar char="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1440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  синквейн.</a:t>
            </a:r>
          </a:p>
        </p:txBody>
      </p:sp>
    </p:spTree>
    <p:extLst>
      <p:ext uri="{BB962C8B-B14F-4D97-AF65-F5344CB8AC3E}">
        <p14:creationId xmlns="" xmlns:p14="http://schemas.microsoft.com/office/powerpoint/2010/main" val="1868941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957" y="1988840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Сильный речевой выдох – залог успешной коррекции звукопроизношения. Кроме того, дыхательная гимнастика повышает тонус деятельности мозга.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делать: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пускать мыльные пузыри;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дуть через соломинку;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дуть на игрушечный флюгер/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ветродуй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задувать свечки;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сдувать ватку со стола;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дуть на бумажные кораблики, плавающие в чаше с водой;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самостоятельно сделать из бумаги бабочку/пчёлку/листик, подвесить фигуру на ниточку и просить ребёнка на неё подуть;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делать мыльные пузыри в воде через соломинку и т.д.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19888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Комплекс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артикуляционных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упражнений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24944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Артикуляционная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гимнастика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это комплекс упражнений для тренировки органов артикуляции (губ, языка, нижней челюсти), необходимый для правильного звукопроизношения.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артикуляционной гимнастики - выработать четкость, ловкость, правильность движений артикуляционного аппарата, а также укрепление мышц лица, языка, губ, мягкого неба.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6406480" cy="4804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6245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579</Words>
  <Application>Microsoft Office PowerPoint</Application>
  <PresentationFormat>Экран (4:3)</PresentationFormat>
  <Paragraphs>44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Современные технологии в работе учителя-логопеда с детьми ОВЗ</vt:lpstr>
      <vt:lpstr>Слайд 2</vt:lpstr>
      <vt:lpstr>Слайд 3</vt:lpstr>
      <vt:lpstr>Слайд 4</vt:lpstr>
      <vt:lpstr>Слайд 5</vt:lpstr>
      <vt:lpstr>Речь является высшей психической функцией, поэтому при различных мозговых дисфункциях речь страдает в первую очередь.</vt:lpstr>
      <vt:lpstr>Слайд 7</vt:lpstr>
      <vt:lpstr> Комплекс артикуляционных упражнений</vt:lpstr>
      <vt:lpstr>Слайд 9</vt:lpstr>
      <vt:lpstr>Артикуляционная гимнастика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Самомассаж пальцев, кистей по методике су-джок</vt:lpstr>
      <vt:lpstr>Нейропсихологические упражнения</vt:lpstr>
      <vt:lpstr>Слайд 21</vt:lpstr>
      <vt:lpstr>Зашумленные картинки</vt:lpstr>
      <vt:lpstr>Слайд 23</vt:lpstr>
      <vt:lpstr>Перепутанные линии</vt:lpstr>
      <vt:lpstr>Двуручное рисование, работа с мозаикой</vt:lpstr>
      <vt:lpstr>Слайд 26</vt:lpstr>
      <vt:lpstr>Слайд 27</vt:lpstr>
      <vt:lpstr>Слайд 28</vt:lpstr>
      <vt:lpstr>Слайд 29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Admin</cp:lastModifiedBy>
  <cp:revision>82</cp:revision>
  <dcterms:created xsi:type="dcterms:W3CDTF">2024-11-17T18:24:32Z</dcterms:created>
  <dcterms:modified xsi:type="dcterms:W3CDTF">2024-11-25T11:45:59Z</dcterms:modified>
</cp:coreProperties>
</file>