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9" r:id="rId4"/>
    <p:sldId id="260" r:id="rId5"/>
    <p:sldId id="257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500" autoAdjust="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2B779925-C847-49D4-BFEA-599161ABC8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1278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FEEF4933-75B9-490C-AEAC-99F6081DA9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5750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3AAC1-9B9B-45E3-BD3F-AF7E1CC12DEB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A21A0-998C-47F5-9ED1-9F837844E515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3CC5E-F82D-421B-B404-A3B64811233E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F171F-D4C1-4204-9FCA-51A60FC8399E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6994F-12EC-4AA8-B4F5-DF8747370276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6994F-12EC-4AA8-B4F5-DF8747370276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6994F-12EC-4AA8-B4F5-DF8747370276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F60E-2475-4234-8610-774DA0A8E4EE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A13F262-4B68-438B-9998-E874F2E6160F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5128" name="Group 8" descr="crayon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138" name="Group 18" descr="crayon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C03FA-9A22-4280-B0C1-41CC09A838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538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32EA4-2142-4623-B466-06551C0775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993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F956A63-3D9D-448A-9BF0-0E11DBC8C7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14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C975C71-641F-4855-9230-F387975F2F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115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D6A44-0D73-4EF8-BA44-6FFD02A971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658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7CDF5-CE83-4FF4-ADC5-47D59FEB4C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607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96725-81A1-4E89-8998-664E09CD7B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786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5F57C-FE6D-48AF-8AE7-D26F90A562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635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C9FC8-3DE6-43D1-99DE-EADD9A24E3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24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4B03E-4F1D-4937-A5C7-9DAF8515F5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725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470D6-A85B-4044-81CF-B4AB0A374E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24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79653-ADB6-4284-A33C-3B51790EF0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191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ru-RU" alt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57A35CC-6C66-485A-A78C-1D8FB2E0EDD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5" name="Freeform 9" descr="crayon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106" name="Group 10" descr="crayons"/>
          <p:cNvGrpSpPr>
            <a:grpSpLocks/>
          </p:cNvGrpSpPr>
          <p:nvPr/>
        </p:nvGrpSpPr>
        <p:grpSpPr bwMode="auto">
          <a:xfrm>
            <a:off x="7938" y="5867400"/>
            <a:ext cx="1287462" cy="919163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564904"/>
            <a:ext cx="6705600" cy="1447800"/>
          </a:xfrm>
        </p:spPr>
        <p:txBody>
          <a:bodyPr/>
          <a:lstStyle/>
          <a:p>
            <a:r>
              <a:rPr lang="ru-RU" altLang="ru-RU" sz="4800" dirty="0" smtClean="0"/>
              <a:t>Развитие креативного мышления</a:t>
            </a:r>
            <a:endParaRPr lang="ru-RU" altLang="ru-RU" sz="4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544" y="5854700"/>
            <a:ext cx="8676456" cy="8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ru-RU" sz="2200" i="1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Пожалуйста, подготовьте для работы: </a:t>
            </a:r>
            <a:br>
              <a:rPr lang="ru-RU" altLang="ru-RU" sz="2200" i="1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altLang="ru-RU" sz="2200" i="1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листы бумаги, ручку, карандаши. </a:t>
            </a:r>
            <a:endParaRPr lang="ru-RU" altLang="ru-RU" sz="2200" i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6870700" cy="8382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ru-RU" altLang="ru-RU" dirty="0" smtClean="0">
                <a:solidFill>
                  <a:srgbClr val="FF0000"/>
                </a:solidFill>
              </a:rPr>
              <a:t>Креативное мышление. Что это?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821904"/>
            <a:ext cx="4724400" cy="43434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tx1"/>
                </a:solidFill>
              </a:rPr>
              <a:t>Креативность</a:t>
            </a:r>
            <a:r>
              <a:rPr lang="ru-RU" sz="2800" dirty="0" smtClean="0">
                <a:solidFill>
                  <a:schemeClr val="tx1"/>
                </a:solidFill>
              </a:rPr>
              <a:t> – это способность </a:t>
            </a:r>
            <a:r>
              <a:rPr lang="ru-RU" sz="2800" dirty="0">
                <a:solidFill>
                  <a:schemeClr val="tx1"/>
                </a:solidFill>
              </a:rPr>
              <a:t>решать вопросы нестандартным путем, смотреть на окружающий мир с неожиданного ракурса и находить необычные способы выполнения различных задач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4346" name="Picture 10" descr="Развитие креативного мышления у детей — Megaboo - Маркетплейс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7192"/>
            <a:ext cx="3578400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1877764" y="324470"/>
            <a:ext cx="6006604" cy="1323439"/>
          </a:xfrm>
          <a:noFill/>
        </p:spPr>
        <p:txBody>
          <a:bodyPr wrap="square">
            <a:spAutoFit/>
          </a:bodyPr>
          <a:lstStyle/>
          <a:p>
            <a:pPr algn="r"/>
            <a:r>
              <a:rPr lang="ru-RU" altLang="ru-RU" sz="4000" b="1" dirty="0" smtClean="0"/>
              <a:t>Гимнастика для мозга «Ухо-нос»</a:t>
            </a:r>
            <a:endParaRPr lang="ru-RU" altLang="ru-RU" sz="4000" b="1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36284"/>
            <a:ext cx="7632848" cy="226878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000" dirty="0" smtClean="0"/>
              <a:t>Левой рукой возьмитесь за кончик носа, </a:t>
            </a:r>
            <a:br>
              <a:rPr lang="ru-RU" altLang="ru-RU" sz="2000" dirty="0" smtClean="0"/>
            </a:br>
            <a:r>
              <a:rPr lang="ru-RU" altLang="ru-RU" sz="2000" dirty="0" smtClean="0"/>
              <a:t>а правой рукой – за левое ухо.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000" dirty="0" smtClean="0"/>
              <a:t>Одновременно отпустите ухо и нос, хлопните в ладоши, поменяйте положение рук </a:t>
            </a:r>
            <a:br>
              <a:rPr lang="ru-RU" altLang="ru-RU" sz="2000" dirty="0" smtClean="0"/>
            </a:br>
            <a:r>
              <a:rPr lang="ru-RU" altLang="ru-RU" sz="2000" dirty="0" smtClean="0"/>
              <a:t>(правая рука – кончик носа, левая рука – правое ухо).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000" dirty="0" smtClean="0"/>
              <a:t>Повторите упражнение 5 раз.</a:t>
            </a:r>
            <a:endParaRPr lang="ru-RU" altLang="ru-RU" sz="2000" dirty="0"/>
          </a:p>
        </p:txBody>
      </p:sp>
      <p:pic>
        <p:nvPicPr>
          <p:cNvPr id="1026" name="Picture 2" descr="Нейробика — зарядка для мозга | Все о детях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53" y="332656"/>
            <a:ext cx="1907704" cy="1270561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инезиологические упражнения для развития старших дошкольников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" t="22442" r="57556" b="5826"/>
          <a:stretch/>
        </p:blipFill>
        <p:spPr bwMode="auto">
          <a:xfrm>
            <a:off x="2339752" y="3879722"/>
            <a:ext cx="2042167" cy="2844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инезиологические упражнения для развития старших дошкольников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985" r="14825" b="5916"/>
          <a:stretch/>
        </p:blipFill>
        <p:spPr bwMode="auto">
          <a:xfrm>
            <a:off x="4874221" y="3879722"/>
            <a:ext cx="2010036" cy="2844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6870700" cy="838200"/>
          </a:xfrm>
        </p:spPr>
        <p:txBody>
          <a:bodyPr/>
          <a:lstStyle/>
          <a:p>
            <a:r>
              <a:rPr lang="ru-RU" altLang="ru-RU" b="1" dirty="0" smtClean="0"/>
              <a:t>Игра «Изобретатель»</a:t>
            </a:r>
            <a:endParaRPr lang="ru-RU" altLang="ru-RU" b="1" dirty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196752"/>
            <a:ext cx="7418784" cy="316835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400" dirty="0" smtClean="0"/>
              <a:t>Выберите один из предметов, приведенных на слайде, и придумайте как можно больше вариантов того, что можно сделать с помощью этого предмета.</a:t>
            </a:r>
          </a:p>
          <a:p>
            <a:pPr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sz="2000" i="1" dirty="0" smtClean="0"/>
              <a:t>Пример:</a:t>
            </a:r>
            <a:r>
              <a:rPr lang="ru-RU" sz="2000" dirty="0" smtClean="0"/>
              <a:t> спичечный коробок.</a:t>
            </a:r>
          </a:p>
          <a:p>
            <a:pPr indent="11113">
              <a:spcBef>
                <a:spcPct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ru-RU" altLang="ru-RU" sz="2000" dirty="0" smtClean="0"/>
              <a:t>можно зажечь спичку;</a:t>
            </a:r>
          </a:p>
          <a:p>
            <a:pPr indent="11113">
              <a:spcBef>
                <a:spcPct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ru-RU" altLang="ru-RU" sz="2000" dirty="0" smtClean="0"/>
              <a:t>можно хранить мелкие предметы;</a:t>
            </a:r>
          </a:p>
          <a:p>
            <a:pPr indent="11113">
              <a:spcBef>
                <a:spcPct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ru-RU" altLang="ru-RU" sz="2000" dirty="0"/>
              <a:t>м</a:t>
            </a:r>
            <a:r>
              <a:rPr lang="ru-RU" altLang="ru-RU" sz="2000" dirty="0" smtClean="0"/>
              <a:t>ожно устроить маленький террариум;</a:t>
            </a:r>
          </a:p>
          <a:p>
            <a:pPr indent="11113">
              <a:spcBef>
                <a:spcPct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ru-RU" altLang="ru-RU" sz="2000" dirty="0" smtClean="0"/>
              <a:t>можно сделать мебель для куклы и т.д.</a:t>
            </a:r>
            <a:endParaRPr lang="ru-RU" altLang="ru-RU" sz="2000" dirty="0"/>
          </a:p>
        </p:txBody>
      </p:sp>
      <p:pic>
        <p:nvPicPr>
          <p:cNvPr id="5" name="Picture 2" descr="Стол обеденный Дорн 120/160*80 Черный, Дуб морас в Минске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52052"/>
            <a:ext cx="2344277" cy="234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артонная коробка, бумажная коробка, бумажный ящик - cкачать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218" y="2806368"/>
            <a:ext cx="2262243" cy="188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Тетрадь, 18 листов: купить в Москве и РФ, цена, фото, характеристик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4691570"/>
            <a:ext cx="2060981" cy="206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Шляпа BAILEY арт. 37171BH WINTERS (черный) - Шляпа федор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1800000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341784"/>
            <a:ext cx="7776864" cy="1143000"/>
          </a:xfrm>
        </p:spPr>
        <p:txBody>
          <a:bodyPr/>
          <a:lstStyle/>
          <a:p>
            <a:r>
              <a:rPr lang="ru-RU" altLang="ru-RU" b="1" dirty="0" smtClean="0"/>
              <a:t>Игра </a:t>
            </a:r>
            <a:br>
              <a:rPr lang="ru-RU" altLang="ru-RU" b="1" dirty="0" smtClean="0"/>
            </a:br>
            <a:r>
              <a:rPr lang="ru-RU" altLang="ru-RU" b="1" dirty="0" smtClean="0"/>
              <a:t>«Путешествие Гулливера»</a:t>
            </a:r>
            <a:endParaRPr lang="ru-RU" altLang="ru-RU" b="1" dirty="0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561995"/>
            <a:ext cx="5236840" cy="2783558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300" dirty="0" smtClean="0"/>
              <a:t>Вы - Гулливер, совершающий путешествие.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300" dirty="0" smtClean="0"/>
              <a:t>Если ваша фамилия начинается на букву от «А» до «К», вы попадаете в </a:t>
            </a:r>
            <a:r>
              <a:rPr lang="ru-RU" altLang="ru-RU" sz="2300" i="1" dirty="0" smtClean="0"/>
              <a:t>Страну великанов</a:t>
            </a:r>
            <a:r>
              <a:rPr lang="ru-RU" altLang="ru-RU" sz="2300" dirty="0" smtClean="0"/>
              <a:t>.</a:t>
            </a:r>
            <a:br>
              <a:rPr lang="ru-RU" altLang="ru-RU" sz="2300" dirty="0" smtClean="0"/>
            </a:br>
            <a:r>
              <a:rPr lang="ru-RU" altLang="ru-RU" sz="2300" dirty="0" smtClean="0"/>
              <a:t>Если ваша фамилия начинается на букву от «Л» до «Я», вы окажетесь в </a:t>
            </a:r>
            <a:r>
              <a:rPr lang="ru-RU" altLang="ru-RU" sz="2300" i="1" dirty="0" smtClean="0"/>
              <a:t>Стране лилипутов</a:t>
            </a:r>
            <a:r>
              <a:rPr lang="ru-RU" altLang="ru-RU" sz="2300" dirty="0" smtClean="0"/>
              <a:t>.</a:t>
            </a:r>
          </a:p>
        </p:txBody>
      </p:sp>
      <p:pic>
        <p:nvPicPr>
          <p:cNvPr id="3074" name="Picture 2" descr="Gulliver's Travels by Jonathan Swift. ISBN 978-5-389-02434-2, 2012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17310"/>
            <a:ext cx="2011467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· Сказка. &quot;Гулливер в стране великанов&quot; (звуковой). Диафильм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2" r="12356"/>
          <a:stretch/>
        </p:blipFill>
        <p:spPr bwMode="auto">
          <a:xfrm>
            <a:off x="1331640" y="4421835"/>
            <a:ext cx="2749263" cy="2061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70176" y="4365104"/>
            <a:ext cx="4572000" cy="23221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 algn="r">
              <a:lnSpc>
                <a:spcPct val="90000"/>
              </a:lnSpc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Придумайте</a:t>
            </a:r>
            <a:r>
              <a:rPr lang="ru-RU" altLang="ru-RU" sz="2300" dirty="0"/>
              <a:t> как можно больше идей о том, какие предметы вы смогли бы использовать в </a:t>
            </a:r>
            <a:r>
              <a:rPr lang="ru-RU" altLang="ru-RU" sz="2300" dirty="0" smtClean="0"/>
              <a:t>этих странах </a:t>
            </a:r>
            <a:r>
              <a:rPr lang="ru-RU" altLang="ru-RU" sz="2300" dirty="0"/>
              <a:t>в качестве </a:t>
            </a:r>
            <a:r>
              <a:rPr lang="ru-RU" altLang="ru-RU" sz="2300" u="sng" dirty="0"/>
              <a:t>инвентаря для различных видов </a:t>
            </a:r>
            <a:r>
              <a:rPr lang="ru-RU" altLang="ru-RU" sz="2300" u="sng" dirty="0" smtClean="0"/>
              <a:t>спорта</a:t>
            </a:r>
            <a:r>
              <a:rPr lang="ru-RU" altLang="ru-RU" sz="2300" dirty="0" smtClean="0"/>
              <a:t>.</a:t>
            </a:r>
            <a:endParaRPr lang="ru-RU" altLang="ru-RU" sz="23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2250604" y="413742"/>
            <a:ext cx="5273724" cy="1143000"/>
          </a:xfrm>
        </p:spPr>
        <p:txBody>
          <a:bodyPr/>
          <a:lstStyle/>
          <a:p>
            <a:r>
              <a:rPr lang="ru-RU" altLang="ru-RU" b="1" dirty="0" smtClean="0"/>
              <a:t>Игра </a:t>
            </a:r>
            <a:br>
              <a:rPr lang="ru-RU" altLang="ru-RU" b="1" dirty="0" smtClean="0"/>
            </a:br>
            <a:r>
              <a:rPr lang="ru-RU" altLang="ru-RU" b="1" dirty="0" smtClean="0"/>
              <a:t>«Стоп-кадр»</a:t>
            </a:r>
            <a:endParaRPr lang="ru-RU" altLang="ru-RU" b="1" dirty="0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779912" y="2060848"/>
            <a:ext cx="4648216" cy="4032448"/>
          </a:xfrm>
        </p:spPr>
        <p:txBody>
          <a:bodyPr/>
          <a:lstStyle/>
          <a:p>
            <a:pPr marL="533400" indent="-533400" algn="r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500" dirty="0" smtClean="0"/>
              <a:t>По сигналу </a:t>
            </a:r>
            <a:br>
              <a:rPr lang="ru-RU" altLang="ru-RU" sz="2500" dirty="0" smtClean="0"/>
            </a:br>
            <a:r>
              <a:rPr lang="ru-RU" altLang="ru-RU" sz="2500" dirty="0" smtClean="0"/>
              <a:t>(хлопок в ладоши) вы демонстрируете с помощью мимики и пантомимики (позы, жесты, движения тела) то слово, которое называет ведущий.</a:t>
            </a:r>
          </a:p>
          <a:p>
            <a:pPr marL="533400" indent="-533400" algn="r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500" dirty="0" smtClean="0"/>
              <a:t>«Стоп-кадр» продолжается </a:t>
            </a:r>
            <a:br>
              <a:rPr lang="ru-RU" altLang="ru-RU" sz="2500" dirty="0" smtClean="0"/>
            </a:br>
            <a:r>
              <a:rPr lang="ru-RU" altLang="ru-RU" sz="2500" dirty="0" smtClean="0"/>
              <a:t>15-20 </a:t>
            </a:r>
            <a:r>
              <a:rPr lang="ru-RU" altLang="ru-RU" sz="2500" dirty="0" smtClean="0"/>
              <a:t>секунд.</a:t>
            </a:r>
            <a:endParaRPr lang="ru-RU" altLang="ru-RU" sz="2500" dirty="0"/>
          </a:p>
        </p:txBody>
      </p:sp>
      <p:pic>
        <p:nvPicPr>
          <p:cNvPr id="4100" name="Picture 4" descr="С 'хлопушкой' для кинопроизводства. клаппер для кино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4" t="9635" r="12826" b="11571"/>
          <a:stretch/>
        </p:blipFill>
        <p:spPr bwMode="auto">
          <a:xfrm>
            <a:off x="1187624" y="2924944"/>
            <a:ext cx="3523579" cy="37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amera ❤ liked on Polyvore featuring movie | Cine dibujos, Camara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08071"/>
            <a:ext cx="3220929" cy="3220929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972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776864" cy="720080"/>
          </a:xfrm>
        </p:spPr>
        <p:txBody>
          <a:bodyPr/>
          <a:lstStyle/>
          <a:p>
            <a:r>
              <a:rPr lang="ru-RU" altLang="ru-RU" b="1" dirty="0" smtClean="0"/>
              <a:t>Игра «Активные буквы»</a:t>
            </a:r>
            <a:endParaRPr lang="ru-RU" altLang="ru-RU" b="1" dirty="0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196752"/>
            <a:ext cx="5976664" cy="4032448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500" dirty="0" smtClean="0"/>
              <a:t>Возьмите лист бумаги, карандаши.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500" dirty="0" smtClean="0"/>
              <a:t>В</a:t>
            </a:r>
            <a:r>
              <a:rPr lang="ru-RU" alt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ыберит</a:t>
            </a:r>
            <a:r>
              <a:rPr lang="ru-RU" altLang="ru-RU" sz="2500" dirty="0" smtClean="0"/>
              <a:t>е какую-нибудь часто встречающуюся в русском языке букву и изобразите её в виде человечка.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500" dirty="0" smtClean="0"/>
              <a:t>Вспомните как можно больше начинающихся на выбранную букву слов, обозначающих разнообразные действия, занятия (например, виды спорта).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500" dirty="0" smtClean="0"/>
              <a:t>Нарисуйте букву-человечка </a:t>
            </a:r>
            <a:br>
              <a:rPr lang="ru-RU" altLang="ru-RU" sz="2500" dirty="0" smtClean="0"/>
            </a:br>
            <a:r>
              <a:rPr lang="ru-RU" altLang="ru-RU" sz="2500" dirty="0" smtClean="0"/>
              <a:t>(по-прежнему в виде буквы) за каждым из этих занятий.</a:t>
            </a:r>
            <a:endParaRPr lang="ru-RU" altLang="ru-RU" sz="2500" dirty="0"/>
          </a:p>
        </p:txBody>
      </p:sp>
      <p:pic>
        <p:nvPicPr>
          <p:cNvPr id="4098" name="Picture 2" descr="C:\Users\Uzver\AppData\Local\Temp\Rar$DRa10596.42373\image0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5" t="26236" r="11613" b="15053"/>
          <a:stretch/>
        </p:blipFill>
        <p:spPr bwMode="auto">
          <a:xfrm rot="5400000">
            <a:off x="6033413" y="1474260"/>
            <a:ext cx="2751032" cy="205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zver\AppData\Local\Temp\Rar$DRa10596.1422\image3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2" t="25376" r="16129" b="12688"/>
          <a:stretch/>
        </p:blipFill>
        <p:spPr bwMode="auto">
          <a:xfrm rot="5400000">
            <a:off x="6220179" y="4113815"/>
            <a:ext cx="2377501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93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6870700" cy="900336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Креативная жизнь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6240" y="1155576"/>
            <a:ext cx="7696200" cy="44336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2500" dirty="0" smtClean="0"/>
              <a:t>Регулярно выполняйте </a:t>
            </a:r>
            <a:r>
              <a:rPr lang="ru-RU" altLang="ru-RU" sz="2500" i="1" dirty="0" smtClean="0"/>
              <a:t>разминку для мозга</a:t>
            </a:r>
            <a:r>
              <a:rPr lang="ru-RU" altLang="ru-RU" sz="25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500" dirty="0" smtClean="0"/>
              <a:t>Занимайтесь </a:t>
            </a:r>
            <a:r>
              <a:rPr lang="ru-RU" altLang="ru-RU" sz="2500" i="1" dirty="0" smtClean="0"/>
              <a:t>спортом</a:t>
            </a:r>
            <a:r>
              <a:rPr lang="ru-RU" altLang="ru-RU" sz="25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500" i="1" dirty="0" smtClean="0"/>
              <a:t>Мечтайте</a:t>
            </a:r>
            <a:r>
              <a:rPr lang="ru-RU" altLang="ru-RU" sz="25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500" dirty="0" smtClean="0"/>
              <a:t>Посещайте больше музеев, театров, выставок – </a:t>
            </a:r>
            <a:r>
              <a:rPr lang="ru-RU" altLang="ru-RU" sz="2500" i="1" dirty="0" smtClean="0"/>
              <a:t>ищите вдохновение</a:t>
            </a:r>
            <a:r>
              <a:rPr lang="ru-RU" altLang="ru-RU" sz="25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500" dirty="0" smtClean="0"/>
              <a:t>Решайте </a:t>
            </a:r>
            <a:r>
              <a:rPr lang="ru-RU" altLang="ru-RU" sz="2500" i="1" dirty="0" smtClean="0"/>
              <a:t>головоломки, </a:t>
            </a:r>
            <a:r>
              <a:rPr lang="ru-RU" altLang="ru-RU" sz="2500" i="1" dirty="0" err="1" smtClean="0"/>
              <a:t>друдлы</a:t>
            </a:r>
            <a:r>
              <a:rPr lang="ru-RU" altLang="ru-RU" sz="25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500" i="1" dirty="0" smtClean="0"/>
              <a:t>Фантазируйте</a:t>
            </a:r>
            <a:r>
              <a:rPr lang="ru-RU" altLang="ru-RU" sz="2500" dirty="0" smtClean="0"/>
              <a:t> над обычными вещами.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500" i="1" dirty="0" smtClean="0"/>
              <a:t>Творите</a:t>
            </a:r>
            <a:r>
              <a:rPr lang="ru-RU" altLang="ru-RU" sz="2500" smtClean="0"/>
              <a:t>: рисуйте, лепите, сочиняйте </a:t>
            </a:r>
            <a:r>
              <a:rPr lang="ru-RU" altLang="ru-RU" sz="2500" dirty="0" smtClean="0"/>
              <a:t>истории и стихи.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500" i="1" dirty="0" smtClean="0"/>
              <a:t>Задавайте</a:t>
            </a:r>
            <a:r>
              <a:rPr lang="ru-RU" altLang="ru-RU" sz="2500" dirty="0" smtClean="0"/>
              <a:t> больше вопросов.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500" dirty="0" smtClean="0"/>
              <a:t>Попробуйте рассматривать </a:t>
            </a:r>
            <a:br>
              <a:rPr lang="ru-RU" altLang="ru-RU" sz="2500" dirty="0" smtClean="0"/>
            </a:br>
            <a:r>
              <a:rPr lang="ru-RU" altLang="ru-RU" sz="2500" dirty="0" smtClean="0"/>
              <a:t>предметы </a:t>
            </a:r>
            <a:r>
              <a:rPr lang="ru-RU" altLang="ru-RU" sz="2500" i="1" dirty="0" smtClean="0"/>
              <a:t>с разных точек зрения</a:t>
            </a:r>
            <a:r>
              <a:rPr lang="ru-RU" altLang="ru-RU" sz="2500" dirty="0" smtClean="0"/>
              <a:t>.</a:t>
            </a:r>
            <a:endParaRPr lang="ru-RU" altLang="ru-RU" sz="2500" dirty="0"/>
          </a:p>
        </p:txBody>
      </p:sp>
      <p:pic>
        <p:nvPicPr>
          <p:cNvPr id="3076" name="Picture 4" descr="science facts to boost creativity | Merrchant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76421"/>
            <a:ext cx="2143125" cy="214312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-3 class rules">
  <a:themeElements>
    <a:clrScheme name="Class Rules for Third Grade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lass Rules for Third Grad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lass Rules for Third Grade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ss Rules for Third Grade 1">
    <a:dk1>
      <a:srgbClr val="000000"/>
    </a:dk1>
    <a:lt1>
      <a:srgbClr val="FFFFFF"/>
    </a:lt1>
    <a:dk2>
      <a:srgbClr val="FF0000"/>
    </a:dk2>
    <a:lt2>
      <a:srgbClr val="FFB800"/>
    </a:lt2>
    <a:accent1>
      <a:srgbClr val="FFEF66"/>
    </a:accent1>
    <a:accent2>
      <a:srgbClr val="000000"/>
    </a:accent2>
    <a:accent3>
      <a:srgbClr val="FFFFFF"/>
    </a:accent3>
    <a:accent4>
      <a:srgbClr val="000000"/>
    </a:accent4>
    <a:accent5>
      <a:srgbClr val="FFF6B8"/>
    </a:accent5>
    <a:accent6>
      <a:srgbClr val="000000"/>
    </a:accent6>
    <a:hlink>
      <a:srgbClr val="00B200"/>
    </a:hlink>
    <a:folHlink>
      <a:srgbClr val="703DFF"/>
    </a:folHlink>
  </a:clrScheme>
</a:themeOverride>
</file>

<file path=ppt/theme/themeOverride2.xml><?xml version="1.0" encoding="utf-8"?>
<a:themeOverride xmlns:a="http://schemas.openxmlformats.org/drawingml/2006/main">
  <a:clrScheme name="Class Rules for Third Grade 1">
    <a:dk1>
      <a:srgbClr val="000000"/>
    </a:dk1>
    <a:lt1>
      <a:srgbClr val="FFFFFF"/>
    </a:lt1>
    <a:dk2>
      <a:srgbClr val="FF0000"/>
    </a:dk2>
    <a:lt2>
      <a:srgbClr val="FFB800"/>
    </a:lt2>
    <a:accent1>
      <a:srgbClr val="FFEF66"/>
    </a:accent1>
    <a:accent2>
      <a:srgbClr val="000000"/>
    </a:accent2>
    <a:accent3>
      <a:srgbClr val="FFFFFF"/>
    </a:accent3>
    <a:accent4>
      <a:srgbClr val="000000"/>
    </a:accent4>
    <a:accent5>
      <a:srgbClr val="FFF6B8"/>
    </a:accent5>
    <a:accent6>
      <a:srgbClr val="000000"/>
    </a:accent6>
    <a:hlink>
      <a:srgbClr val="00B200"/>
    </a:hlink>
    <a:folHlink>
      <a:srgbClr val="703DFF"/>
    </a:folHlink>
  </a:clrScheme>
</a:themeOverride>
</file>

<file path=ppt/theme/themeOverride3.xml><?xml version="1.0" encoding="utf-8"?>
<a:themeOverride xmlns:a="http://schemas.openxmlformats.org/drawingml/2006/main">
  <a:clrScheme name="Class Rules for Third Grade 1">
    <a:dk1>
      <a:srgbClr val="000000"/>
    </a:dk1>
    <a:lt1>
      <a:srgbClr val="FFFFFF"/>
    </a:lt1>
    <a:dk2>
      <a:srgbClr val="FF0000"/>
    </a:dk2>
    <a:lt2>
      <a:srgbClr val="FFB800"/>
    </a:lt2>
    <a:accent1>
      <a:srgbClr val="FFEF66"/>
    </a:accent1>
    <a:accent2>
      <a:srgbClr val="000000"/>
    </a:accent2>
    <a:accent3>
      <a:srgbClr val="FFFFFF"/>
    </a:accent3>
    <a:accent4>
      <a:srgbClr val="000000"/>
    </a:accent4>
    <a:accent5>
      <a:srgbClr val="FFF6B8"/>
    </a:accent5>
    <a:accent6>
      <a:srgbClr val="000000"/>
    </a:accent6>
    <a:hlink>
      <a:srgbClr val="00B200"/>
    </a:hlink>
    <a:folHlink>
      <a:srgbClr val="703DFF"/>
    </a:folHlink>
  </a:clrScheme>
</a:themeOverride>
</file>

<file path=ppt/theme/themeOverride4.xml><?xml version="1.0" encoding="utf-8"?>
<a:themeOverride xmlns:a="http://schemas.openxmlformats.org/drawingml/2006/main">
  <a:clrScheme name="Class Rules for Third Grade 1">
    <a:dk1>
      <a:srgbClr val="000000"/>
    </a:dk1>
    <a:lt1>
      <a:srgbClr val="FFFFFF"/>
    </a:lt1>
    <a:dk2>
      <a:srgbClr val="FF0000"/>
    </a:dk2>
    <a:lt2>
      <a:srgbClr val="FFB800"/>
    </a:lt2>
    <a:accent1>
      <a:srgbClr val="FFEF66"/>
    </a:accent1>
    <a:accent2>
      <a:srgbClr val="000000"/>
    </a:accent2>
    <a:accent3>
      <a:srgbClr val="FFFFFF"/>
    </a:accent3>
    <a:accent4>
      <a:srgbClr val="000000"/>
    </a:accent4>
    <a:accent5>
      <a:srgbClr val="FFF6B8"/>
    </a:accent5>
    <a:accent6>
      <a:srgbClr val="000000"/>
    </a:accent6>
    <a:hlink>
      <a:srgbClr val="00B200"/>
    </a:hlink>
    <a:folHlink>
      <a:srgbClr val="703DFF"/>
    </a:folHlink>
  </a:clrScheme>
</a:themeOverride>
</file>

<file path=ppt/theme/themeOverride5.xml><?xml version="1.0" encoding="utf-8"?>
<a:themeOverride xmlns:a="http://schemas.openxmlformats.org/drawingml/2006/main">
  <a:clrScheme name="Class Rules for Third Grade 1">
    <a:dk1>
      <a:srgbClr val="000000"/>
    </a:dk1>
    <a:lt1>
      <a:srgbClr val="FFFFFF"/>
    </a:lt1>
    <a:dk2>
      <a:srgbClr val="FF0000"/>
    </a:dk2>
    <a:lt2>
      <a:srgbClr val="FFB800"/>
    </a:lt2>
    <a:accent1>
      <a:srgbClr val="FFEF66"/>
    </a:accent1>
    <a:accent2>
      <a:srgbClr val="000000"/>
    </a:accent2>
    <a:accent3>
      <a:srgbClr val="FFFFFF"/>
    </a:accent3>
    <a:accent4>
      <a:srgbClr val="000000"/>
    </a:accent4>
    <a:accent5>
      <a:srgbClr val="FFF6B8"/>
    </a:accent5>
    <a:accent6>
      <a:srgbClr val="000000"/>
    </a:accent6>
    <a:hlink>
      <a:srgbClr val="00B200"/>
    </a:hlink>
    <a:folHlink>
      <a:srgbClr val="703D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K-3 class rules</Template>
  <TotalTime>261</TotalTime>
  <Words>272</Words>
  <Application>Microsoft Office PowerPoint</Application>
  <PresentationFormat>Экран (4:3)</PresentationFormat>
  <Paragraphs>45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K-3 class rules</vt:lpstr>
      <vt:lpstr>Развитие креативного мышления</vt:lpstr>
      <vt:lpstr>Креативное мышление. Что это?</vt:lpstr>
      <vt:lpstr>Гимнастика для мозга «Ухо-нос»</vt:lpstr>
      <vt:lpstr>Игра «Изобретатель»</vt:lpstr>
      <vt:lpstr>Игра  «Путешествие Гулливера»</vt:lpstr>
      <vt:lpstr>Игра  «Стоп-кадр»</vt:lpstr>
      <vt:lpstr>Игра «Активные буквы»</vt:lpstr>
      <vt:lpstr>Креативная жизнь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креативного мышления</dc:title>
  <dc:creator>RePack by Diakov</dc:creator>
  <cp:lastModifiedBy>RePack by Diakov</cp:lastModifiedBy>
  <cp:revision>29</cp:revision>
  <dcterms:created xsi:type="dcterms:W3CDTF">2020-04-26T16:03:18Z</dcterms:created>
  <dcterms:modified xsi:type="dcterms:W3CDTF">2020-09-10T18:17:36Z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TC063649261049</vt:lpwstr>
  </property>
</Properties>
</file>