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9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9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76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2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7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6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8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9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67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1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1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69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EF690-B66E-4D30-8447-38B4A58C8748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51CF4-2AA5-4D00-9315-5E3E2C393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7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130425"/>
            <a:ext cx="7272808" cy="1730623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МБДОУ «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Раздольненский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детский сад №5 «Сказка»</a:t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7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Педагогический совет </a:t>
            </a:r>
            <a:r>
              <a:rPr lang="ru-RU" sz="27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на тему </a:t>
            </a: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7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Создание условий для сохранения и укрепления здоровья детей, физкультурно-оздоровительной работы в дошкольном учреждении»</a:t>
            </a:r>
            <a:r>
              <a:rPr lang="ru-RU" sz="27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700" dirty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365104"/>
            <a:ext cx="6192688" cy="1273696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старший воспитатель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93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/>
                <a:ea typeface="Calibri"/>
              </a:rPr>
              <a:t>З</a:t>
            </a:r>
            <a:r>
              <a:rPr lang="ru-RU" sz="2800" b="1" dirty="0" err="1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доровьесберегающие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 технологии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Технологии сохранения и стимулирования здоровья: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(динамические паузы, подвижные и спортивные игры, релаксация, гимнастика для глаз, дыхательная гимнастика и др.).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Технологии обучения здоровому образу жизни: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(проблемные ситуации, беседы, викторины, чтение художественной литературы, рассматривание иллюстраций, моделирование ситуаций и др.).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Коррекционные технологии: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(артикуляционная гимнастика, пальчиковая гимнастика и др.).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39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4" y="836712"/>
            <a:ext cx="7776864" cy="14401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  <a:t>Педагогический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Calibri"/>
              </a:rPr>
              <a:t>квест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  <a:t>«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Здоровье в наших руках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  <a:t>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71600" y="2852936"/>
            <a:ext cx="7488832" cy="29523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Повышение профессиональной компетентности педагогов в вопросах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здоровьесбережения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, систематизация знаний о формах и методах укрепления здоровья детей в ДОУ.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7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Станция «Анатомия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здоровья»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412776"/>
            <a:ext cx="2772866" cy="4464496"/>
          </a:xfrm>
        </p:spPr>
      </p:pic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611560" y="1412777"/>
            <a:ext cx="4968552" cy="446449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Задание «Собери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пазл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»</a:t>
            </a:r>
            <a:r>
              <a:rPr lang="ru-RU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Добро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пожаловать в анатомический кабинет! Ваша задача – собрать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пазл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 изображением органов человека, но не просто собрать, а назвать каждый орган и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объяснить, какую роль он играет в поддержании нашего здоровья.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Задание</a:t>
            </a:r>
            <a:r>
              <a:rPr lang="ru-RU" sz="2000" dirty="0" smtClean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«Что? Где? Почему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?»</a:t>
            </a:r>
            <a:endParaRPr lang="ru-RU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Ваша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задача расположить все органы на свои места и назвать их главные функции.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7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Станция 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«Народная медицина»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221088"/>
            <a:ext cx="2880320" cy="1916722"/>
          </a:xfrm>
        </p:spPr>
      </p:pic>
      <p:sp>
        <p:nvSpPr>
          <p:cNvPr id="14" name="Объект 13"/>
          <p:cNvSpPr>
            <a:spLocks noGrp="1"/>
          </p:cNvSpPr>
          <p:nvPr>
            <p:ph sz="half" idx="4294967295"/>
          </p:nvPr>
        </p:nvSpPr>
        <p:spPr>
          <a:xfrm>
            <a:off x="755576" y="1340768"/>
            <a:ext cx="7920880" cy="47853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200" dirty="0" smtClean="0">
                <a:latin typeface="Times New Roman"/>
                <a:ea typeface="Calibri"/>
                <a:cs typeface="Times New Roman"/>
              </a:rPr>
              <a:t>Сегодня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мы с вами проведем игру «Народная медицина», чтобы вспомнить наши знания о целебных свойствах растений и их применении в народной медицине. Каждый из вас получит по одной карточке с названием растения и по одной карточке с названием заболевания. Ваша задача - найти соответствие между растением и заболеванием, то есть определить, какое растение можно использовать для лечения данного заболевания.</a:t>
            </a:r>
            <a:endParaRPr lang="ru-RU" sz="22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62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Станция «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Правильное питание»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600201"/>
            <a:ext cx="4104456" cy="406104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Добро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пожаловать на кухню здорового питания! Перед вами множество продуктов. Ваша задача – разложить их по корзинам: в одну корзину положить полезные продукты, а в другую – вредные.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главное – объяснить свой выбор!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68761"/>
            <a:ext cx="2711189" cy="4320480"/>
          </a:xfrm>
        </p:spPr>
      </p:pic>
    </p:spTree>
    <p:extLst>
      <p:ext uri="{BB962C8B-B14F-4D97-AF65-F5344CB8AC3E}">
        <p14:creationId xmlns:p14="http://schemas.microsoft.com/office/powerpoint/2010/main" val="278640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Станция «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Движение – это жизнь»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4038600" cy="331236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1916832"/>
            <a:ext cx="3682752" cy="381642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этой станции вам предстоит доказать, что движение – это действительно жизнь! Ваша задача – продемонстрировать комплекс утренней гимнастики или провести подвижную игру с использованием спортивного инвентаря.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Главное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– энергичность и хорошее настроение!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Станция «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Здоровьесберегающие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технологии»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600201"/>
            <a:ext cx="3884240" cy="384502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Добро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пожаловать в методический кабинет! Перед вами карточки с названиями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здоровьесберегающих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технологий.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Ваша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задача – выбрать карточку и рассказать, как вы применяете эту технологию в своей работе с детьми.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176464" cy="3960440"/>
          </a:xfrm>
        </p:spPr>
      </p:pic>
    </p:spTree>
    <p:extLst>
      <p:ext uri="{BB962C8B-B14F-4D97-AF65-F5344CB8AC3E}">
        <p14:creationId xmlns:p14="http://schemas.microsoft.com/office/powerpoint/2010/main" val="2505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Станция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«Психологический комфорт»</a:t>
            </a:r>
            <a:r>
              <a:rPr lang="ru-RU" sz="28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1340768"/>
            <a:ext cx="7488832" cy="47853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На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этой станции вам предстоит проявить свои знания и умения в области детской психологии. Ваша задача – выбрать карточку с описанием ситуации и предложить способ ее разрешения или способ снятия эмоционального напряжения у ребенка. 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7032"/>
            <a:ext cx="4239573" cy="238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9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Станция «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Творческая мастерская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>
                <a:latin typeface="Times New Roman"/>
                <a:ea typeface="Calibri"/>
              </a:rPr>
              <a:t>Презентация  плаката на тему здорового образа жизни.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48880"/>
            <a:ext cx="6912768" cy="3235090"/>
          </a:xfrm>
        </p:spPr>
      </p:pic>
    </p:spTree>
    <p:extLst>
      <p:ext uri="{BB962C8B-B14F-4D97-AF65-F5344CB8AC3E}">
        <p14:creationId xmlns:p14="http://schemas.microsoft.com/office/powerpoint/2010/main" val="26379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8046156" cy="5256584"/>
          </a:xfrm>
        </p:spPr>
      </p:pic>
    </p:spTree>
    <p:extLst>
      <p:ext uri="{BB962C8B-B14F-4D97-AF65-F5344CB8AC3E}">
        <p14:creationId xmlns:p14="http://schemas.microsoft.com/office/powerpoint/2010/main" val="304979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60648"/>
            <a:ext cx="7560840" cy="5865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 smtClean="0">
              <a:effectLst/>
              <a:latin typeface="Times New Roman"/>
              <a:ea typeface="Calibri"/>
            </a:endParaRPr>
          </a:p>
          <a:p>
            <a:pPr marL="0" indent="0" algn="just">
              <a:buNone/>
            </a:pPr>
            <a:endParaRPr lang="ru-RU" sz="2400" dirty="0">
              <a:latin typeface="Times New Roman"/>
              <a:ea typeface="Calibri"/>
            </a:endParaRPr>
          </a:p>
          <a:p>
            <a:pPr marL="0" indent="0" algn="just">
              <a:buNone/>
            </a:pPr>
            <a:endParaRPr lang="ru-RU" sz="2400" dirty="0" smtClean="0">
              <a:effectLst/>
              <a:latin typeface="Times New Roman"/>
              <a:ea typeface="Calibri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Сохранение и укрепление здоровья детей – это приоритетная задача современного дошкольного образования, определенная Федеральным государственным образовательным стандартом дошкольного образования (ФГОС ДО).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Здоровье является основой полноценного развития личности, успешной социализации и адаптации к изменяющимся условиям окружающей среды.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50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632848" cy="4680520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273-ФЗ.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(ФГОС ДО).</a:t>
            </a:r>
          </a:p>
          <a:p>
            <a:pPr marL="0" indent="0" algn="just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правила и нормативы СанПиН 2.3/2.4.3590-20 «Санитарно-эпидемиологические требования к организации общественного питания населения»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к организациям воспитания и обучения, отдыха и оздоровления детей и молодежи (СанПиН 2.4.2.2821-10).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Устав МБДОУ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Раздольненский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детский сад №5 «Сказка»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Раздольненский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детский сад №5 «Сказка»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Годовой план работы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Раздольненский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детский сад №5 «Сказка»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80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сохранения и укрепления здоровья детей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обеспечение: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Спортивный зал, оснащенный необходимым оборудованием (мячи, обручи, скакалки, гимнастические стенки, маты и др.).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Физкультурные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уголки в каждой группе.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Оборудованная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спортивная площадка на территории ДОУ.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медицинского осмотра и оказания первой медицинской помощи.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2816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38157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  </a:t>
            </a: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Организация образовательного процесса:</a:t>
            </a:r>
            <a:r>
              <a:rPr lang="ru-RU" sz="27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7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27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3"/>
            <a:ext cx="4038600" cy="468052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Реализация образовательной программы, включающей блок физкультурно-оздоровительных мероприятий.</a:t>
            </a:r>
            <a:endParaRPr lang="ru-RU" sz="1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Организация утренней гимнастики, физкультурных занятий, подвижных игр на прогулке, физкультурных досугов и праздников.</a:t>
            </a:r>
            <a:endParaRPr lang="ru-RU" sz="18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Использование </a:t>
            </a:r>
            <a:r>
              <a:rPr lang="ru-RU" sz="1800" dirty="0" err="1" smtClean="0">
                <a:effectLst/>
                <a:latin typeface="Times New Roman"/>
                <a:ea typeface="Calibri"/>
                <a:cs typeface="Times New Roman"/>
              </a:rPr>
              <a:t>здоровьесберегающих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технологий в образовательном процессе (дыхательная гимнастика, пальчиковая гимнастика, артикуляционная гимнастика, и др.).</a:t>
            </a:r>
            <a:endParaRPr lang="ru-RU" sz="1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Создание благоприятного психологического климата в группах.</a:t>
            </a:r>
            <a:endParaRPr lang="ru-RU" sz="1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229200"/>
            <a:ext cx="2448272" cy="181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40768"/>
            <a:ext cx="4104456" cy="4248472"/>
          </a:xfrm>
        </p:spPr>
      </p:pic>
    </p:spTree>
    <p:extLst>
      <p:ext uri="{BB962C8B-B14F-4D97-AF65-F5344CB8AC3E}">
        <p14:creationId xmlns:p14="http://schemas.microsoft.com/office/powerpoint/2010/main" val="32659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Работа с родителями:</a:t>
            </a:r>
            <a:r>
              <a:rPr lang="ru-RU" sz="2800" dirty="0" smtClean="0">
                <a:ea typeface="Calibri"/>
                <a:cs typeface="Times New Roman"/>
              </a:rPr>
              <a:t/>
            </a:r>
            <a:br>
              <a:rPr lang="ru-RU" sz="2800" dirty="0" smtClean="0">
                <a:ea typeface="Calibri"/>
                <a:cs typeface="Times New Roman"/>
              </a:rPr>
            </a:b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4038600" cy="30289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268760"/>
            <a:ext cx="3754760" cy="4857403"/>
          </a:xfrm>
        </p:spPr>
        <p:txBody>
          <a:bodyPr>
            <a:normAutofit fontScale="925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Проведение консультаций и бесед по вопросам </a:t>
            </a:r>
            <a:r>
              <a:rPr lang="ru-RU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здоровьесбережения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Организация совместных спортивных мероприятий.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Привлечение родителей к участию в создании условий для физкультурно-оздоровительной работы в ДОУ.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40" y="4483652"/>
            <a:ext cx="4049266" cy="143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57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1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1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>
                <a:latin typeface="Times New Roman"/>
                <a:ea typeface="Calibri"/>
                <a:cs typeface="Times New Roman"/>
              </a:rPr>
            </a:br>
            <a:r>
              <a:rPr lang="ru-RU" sz="31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Физкультурно-оздоровительная работа в ДОУ</a:t>
            </a:r>
            <a:r>
              <a:rPr lang="ru-RU" sz="36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6805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Физкультурные занятия: 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Проводятся в соответствии с расписанием и программой, с учетом возраста и индивидуальных особенностей детей.</a:t>
            </a:r>
            <a:endParaRPr lang="ru-RU" sz="1800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Утренняя гимнастика: 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Ежедневное проведение комплекса упражнений, направленных на активизацию организма и подготовку к предстоящей деятельности.</a:t>
            </a:r>
            <a:endParaRPr lang="ru-RU" sz="18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Подвижные игры на прогулке: 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Организация подвижных игр, способствующих развитию двигательной активности, координации движений и коммуникативных навыков.</a:t>
            </a:r>
            <a:endParaRPr lang="ru-RU" sz="1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7848872" cy="177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6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Физкультурно-оздоровительная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работа в ДОУ</a:t>
            </a:r>
            <a:r>
              <a:rPr lang="ru-RU" sz="32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32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Физкультурные досуги и праздники: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Проведение мероприятий, направленных на пропаганду здорового образа жизни, развитие интереса к физической культуре и спорту, создание положительного эмоционального настроя.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Дыхательная гимнастика: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Проведение комплексов дыхательных упражнений, направленных на укрепление дыхательной системы и профилактику заболеваний органов дыхания.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Пальчиковая гимнастика: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Проведение упражнений для развития мелкой моторики, координации движений пальцев рук и стимуляции речевой активности.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929" y="5013176"/>
            <a:ext cx="2160239" cy="119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986467"/>
            <a:ext cx="1440160" cy="120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68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5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5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5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5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Физкультурно-оздоровительная </a:t>
            </a:r>
            <a:r>
              <a:rPr lang="ru-RU" sz="25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работа в ДОУ</a:t>
            </a:r>
            <a:r>
              <a:rPr lang="ru-RU" sz="29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9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Самомассаж: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Обучение детей приемам самомассажа для улучшения кровообращения и повышения иммунитета.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Релаксация: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Использование приемов релаксации для снятия мышечного напряжения, улучшения психоэмоционального состояния и профилактики стрессов.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Закаливание: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Проведение закаливающих мероприятий (воздушные ванны, водные процедуры, хождение босиком), способствующих повышению устойчивости организма к неблагоприятным факторам окружающей среды.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25144"/>
            <a:ext cx="1728192" cy="146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79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826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МБДОУ «Раздольненский детский сад №5 «Сказка»   Педагогический совет на тему  «Создание условий для сохранения и укрепления здоровья детей, физкультурно-оздоровительной работы в дошкольном учреждении»   </vt:lpstr>
      <vt:lpstr>Презентация PowerPoint</vt:lpstr>
      <vt:lpstr>Нормативно-правовые документы:</vt:lpstr>
      <vt:lpstr>  Условия для сохранения и укрепления здоровья детей </vt:lpstr>
      <vt:lpstr>   Организация образовательного процесса: </vt:lpstr>
      <vt:lpstr> Работа с родителями: </vt:lpstr>
      <vt:lpstr>  Физкультурно-оздоровительная работа в ДОУ </vt:lpstr>
      <vt:lpstr>  Физкультурно-оздоровительная работа в ДОУ </vt:lpstr>
      <vt:lpstr>  Физкультурно-оздоровительная работа в ДОУ </vt:lpstr>
      <vt:lpstr>Здоровьесберегающие технологии</vt:lpstr>
      <vt:lpstr>Педагогический квест  «Здоровье в наших руках»</vt:lpstr>
      <vt:lpstr> Станция «Анатомия здоровья» </vt:lpstr>
      <vt:lpstr> Станция  «Народная медицина» </vt:lpstr>
      <vt:lpstr> Станция «Правильное питание» </vt:lpstr>
      <vt:lpstr>  Станция «Движение – это жизнь» </vt:lpstr>
      <vt:lpstr> Станция «Здоровьесберегающие технологии» </vt:lpstr>
      <vt:lpstr> Станция «Психологический комфорт» </vt:lpstr>
      <vt:lpstr>  Станция «Творческая мастерская»  Презентация  плаката на тему здорового образа жизни.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</cp:revision>
  <dcterms:created xsi:type="dcterms:W3CDTF">2025-02-23T10:27:21Z</dcterms:created>
  <dcterms:modified xsi:type="dcterms:W3CDTF">2025-02-24T17:53:50Z</dcterms:modified>
</cp:coreProperties>
</file>