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74" r:id="rId15"/>
    <p:sldId id="275" r:id="rId16"/>
    <p:sldId id="277" r:id="rId17"/>
    <p:sldId id="276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8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1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8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5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D0E7-503C-4EAC-AF26-5A16A99032F4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E6A5-C5C1-494A-9469-38FBFF65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-skazka.su/news/master_klass_dlya_vospitateley_netraditsionnye_priemy_v_razvitii_muzykalnosti_doshkolnikov.html" TargetMode="External"/><Relationship Id="rId2" Type="http://schemas.openxmlformats.org/officeDocument/2006/relationships/hyperlink" Target="http://ds-skazka.su/news/seminar_praktikum_sozdanie_maketov_s_detmi_v_ramkakh_proektnoy_deyatelnosti_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Liberation Sans"/>
              </a:rPr>
              <a:t>Педсовет</a:t>
            </a:r>
            <a:r>
              <a:rPr lang="ru-RU" sz="6000" b="1" dirty="0">
                <a:solidFill>
                  <a:srgbClr val="002060"/>
                </a:solidFill>
                <a:latin typeface="FreeSans"/>
                <a:ea typeface="DejaVu Sans"/>
                <a:cs typeface="Liberation Sans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FreeSans"/>
                <a:ea typeface="DejaVu Sans"/>
                <a:cs typeface="Liberation Sans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Liberation Sans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Liberation Sans"/>
              </a:rPr>
              <a:t>Итоги работы коллектива МБДОУ за 2021/2022учебный год».</a:t>
            </a:r>
            <a:r>
              <a:rPr lang="ru-RU" sz="6000" dirty="0">
                <a:solidFill>
                  <a:srgbClr val="000000"/>
                </a:solidFill>
                <a:latin typeface="FreeSans"/>
                <a:ea typeface="DejaVu Sans"/>
                <a:cs typeface="Liberation Sans"/>
              </a:rPr>
              <a:t/>
            </a:r>
            <a:br>
              <a:rPr lang="ru-RU" sz="6000" dirty="0">
                <a:solidFill>
                  <a:srgbClr val="000000"/>
                </a:solidFill>
                <a:latin typeface="FreeSans"/>
                <a:ea typeface="DejaVu Sans"/>
                <a:cs typeface="Liberation San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Droid Sans Fallback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Droid Sans Fallback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Droid Sans Fallback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roid Sans Fallback"/>
              </a:rPr>
              <a:t>Аттестацию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roid Sans Fallback"/>
              </a:rPr>
              <a:t>на соответствие занимаемой должности (СЗД) прошли  воспитатель Кошелева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roid Sans Fallback"/>
              </a:rPr>
              <a:t>Е.В., музыкальный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roid Sans Fallback"/>
              </a:rPr>
              <a:t>руководитель </a:t>
            </a:r>
            <a:r>
              <a:rPr lang="ru-RU" sz="2700" b="1" dirty="0" err="1">
                <a:solidFill>
                  <a:srgbClr val="002060"/>
                </a:solidFill>
                <a:latin typeface="Times New Roman"/>
                <a:ea typeface="Droid Sans Fallback"/>
              </a:rPr>
              <a:t>Пысарчук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roid Sans Fallback"/>
              </a:rPr>
              <a:t> И.С.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8600" cy="316835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38600" cy="3203508"/>
          </a:xfrm>
        </p:spPr>
      </p:pic>
    </p:spTree>
    <p:extLst>
      <p:ext uri="{BB962C8B-B14F-4D97-AF65-F5344CB8AC3E}">
        <p14:creationId xmlns:p14="http://schemas.microsoft.com/office/powerpoint/2010/main" val="26527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Открытый показ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сюжетно-ролевой игр «Супермаркет».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89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 сказка «Теремок на новый лад». Театрализованное представление для старших дошкольников»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939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Победитель Всероссийского профессионального конкурса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«Воспитатель года России» в 2022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году Иванова Вита Николаевна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888432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43" y="1628800"/>
            <a:ext cx="3816424" cy="259228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0636"/>
            <a:ext cx="4176464" cy="234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педагогов 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форумах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ноябре 2021 года, педагоги детского сада приняли участие в форуме «Ориентиры детства» «Стратегия развития дошкольного образования на основе традиционных духовно-нравственных ценностей народов Российской Федерации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»</a:t>
            </a:r>
            <a:endParaRPr lang="ru-RU" sz="7200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октябре 2021 года, педагоги приняли участие во </a:t>
            </a:r>
            <a:r>
              <a:rPr lang="en-US" sz="7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II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Всероссийском форуме «Воспитатели России»; «Воспитаем здорового ребёнка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Цифровая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эпоха», в декабре 2021 года- во Всероссийском финальном форуме «Воспитатели России»; «Воспитаем здорового ребёнка. Регионы»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 и родители приняли участие во </a:t>
            </a:r>
            <a:r>
              <a:rPr lang="ru-RU" sz="72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Всекрымском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конкурсе «Мой папа самый лучший 2021» (приняло участие 48 человек, 2 место- видео  педагога-психолога </a:t>
            </a:r>
            <a:r>
              <a:rPr lang="ru-RU" sz="7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Ямяк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Д.Л.). а также 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</a:t>
            </a:r>
            <a:r>
              <a:rPr lang="ru-RU" sz="72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Всекрымском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конкурсе «Моя мама самая лучшая!» (20 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участников)</a:t>
            </a:r>
            <a:endParaRPr lang="ru-RU" sz="7200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ноябре 2021 года все педагоги приняли участие в 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Международной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просветительской акции «Большой этнографический диктант», 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приуроченная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 Дню народного Единства.  ( с 3 по 7 ноября 2021 года в онлайн-формате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DejaVu Sans"/>
              </a:rPr>
              <a:t>В апреле все педагоги приняли участие во 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DejaVu Sans"/>
              </a:rPr>
              <a:t>Всероссийском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DejaVu Sans"/>
              </a:rPr>
              <a:t>форуме «Воспитатели России»: 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DejaVu Sans"/>
              </a:rPr>
              <a:t>Дошкольное воспитание: новые ориентиры для педагогов и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DejaVu Sans"/>
              </a:rPr>
              <a:t>родителей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v"/>
            </a:pP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DejaVu Sans"/>
              </a:rPr>
              <a:t>В мае все педагоги приняли участие во Всероссийском 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DejaVu Sans"/>
              </a:rPr>
              <a:t>форуме «Воспитатели России»: </a:t>
            </a:r>
            <a:r>
              <a:rPr lang="ru-RU" sz="7200" dirty="0" smtClean="0">
                <a:solidFill>
                  <a:srgbClr val="000000"/>
                </a:solidFill>
                <a:latin typeface="Times New Roman"/>
                <a:ea typeface="DejaVu Sans"/>
              </a:rPr>
              <a:t>«Дошкольное воспитание. Новые ориентиры»</a:t>
            </a:r>
          </a:p>
          <a:p>
            <a:pPr marL="0" indent="0" algn="just">
              <a:spcAft>
                <a:spcPts val="100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v"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DejaVu Sans"/>
                <a:cs typeface="Liberation Sans"/>
              </a:rPr>
              <a:t> </a:t>
            </a: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Проведение конкурсов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олимпиад,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естивалей, смотров-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конкурсов и выставок в детском саду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589038"/>
              </p:ext>
            </p:extLst>
          </p:nvPr>
        </p:nvGraphicFramePr>
        <p:xfrm>
          <a:off x="457200" y="1600200"/>
          <a:ext cx="807524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528392"/>
                <a:gridCol w="1656184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п/п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Содержание работы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Срок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Ответственный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DejaVu Sans"/>
                          <a:cs typeface="Liberation Sans"/>
                        </a:rPr>
                        <a:t>Выставка детских рисунков ко Дню дошкольного работника «Детский сад волшебная страна» (старшие и подготовительные группы)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Воспитатели старших и подготовительных к школе групп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2.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DejaVu Sans"/>
                          <a:cs typeface="Liberation Sans"/>
                        </a:rPr>
                        <a:t>Музыкальный фестиваль «Наследники традиций!», посвященный Дню народного единства»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Муз. руководители  Воспитатели младших, средних и старших   групп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DejaVu Sans"/>
                          <a:cs typeface="Liberation Sans"/>
                        </a:rPr>
                        <a:t>3.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Конкурс совместного творчества «Символ года 2022»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Старший воспитатель Воспитатели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DejaVu Sans"/>
                          <a:cs typeface="Liberation Sans"/>
                        </a:rPr>
                        <a:t>4.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Речевая олимпиада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Учитель-логопед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5.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Выставка детского творчества,  посвященная Дню космонавтики.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апрель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Старший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Liberation Sans"/>
                        </a:rPr>
                        <a:t>воспитатель Воспитатели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FreeSans"/>
                        <a:ea typeface="DejaVu Sans"/>
                        <a:cs typeface="Liberation Sans"/>
                      </a:endParaRPr>
                    </a:p>
                  </a:txBody>
                  <a:tcPr marL="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4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Итоговые занятия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8" y="1628800"/>
            <a:ext cx="4248472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28800"/>
            <a:ext cx="4253681" cy="4253681"/>
          </a:xfrm>
        </p:spPr>
      </p:pic>
    </p:spTree>
    <p:extLst>
      <p:ext uri="{BB962C8B-B14F-4D97-AF65-F5344CB8AC3E}">
        <p14:creationId xmlns:p14="http://schemas.microsoft.com/office/powerpoint/2010/main" val="4186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Итоговые занятия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43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газете «Авангард» №52 от 25.12.2021 года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гордимся, что нам доверяют самое дорогое»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72816"/>
            <a:ext cx="4320480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326632" cy="3244974"/>
          </a:xfrm>
        </p:spPr>
      </p:pic>
    </p:spTree>
    <p:extLst>
      <p:ext uri="{BB962C8B-B14F-4D97-AF65-F5344CB8AC3E}">
        <p14:creationId xmlns:p14="http://schemas.microsoft.com/office/powerpoint/2010/main" val="38644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indent="0" algn="ctr">
              <a:spcAft>
                <a:spcPts val="0"/>
              </a:spcAft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Уважаемые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коллеги!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6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 есть, чем гордиться и, есть, к чему стремиться.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Жизнь – это движение к цели. Чтобы дойти до цели, нужно, прежде всего, идти вперед, а не стоять на месте, 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ведь наше ДОУ – это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– добрые, душевные, доброжелательные;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– общительные, ответственные, обаятельные;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– умные,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успешные, увлеченные педагоги.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600" dirty="0" smtClean="0">
              <a:solidFill>
                <a:srgbClr val="181818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just">
              <a:lnSpc>
                <a:spcPts val="1575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181818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ts val="1575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дня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1. Анализ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выполнения решения предыдущего педагогического совета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2. Анализ результатов образовательной и методической работы за прошедший год, основные педагогические проблемы и задачи работы педагогического коллектива на 2021/2022 учебный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год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3. Итоги диагностики уровня развития воспитанников. Отчеты воспитателей об итогах учебного года, музыкальных руководителей, педагога – психолога, учителя – логопеда о результатах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- образовательной работы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4. Анализ заболеваемости за 2021/2022 учебный год. 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Liberation Sans"/>
              </a:rPr>
              <a:t>5. Обсуждение и принятие плана работы на летний оздоровительный период.</a:t>
            </a:r>
            <a:endParaRPr lang="ru-RU" sz="4400" dirty="0">
              <a:solidFill>
                <a:srgbClr val="000000"/>
              </a:solidFill>
              <a:latin typeface="FreeSans"/>
              <a:ea typeface="DejaVu Sans"/>
              <a:cs typeface="Liberatio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 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учебный завершаем, от души всех поздравляю!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скажу я вам в ответ: 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«Хороши </a:t>
            </a: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вы, спору нет!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вопрос, когда же отдых, я отвечу– никогда!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Ведь родились педагогом -  вы, девчата, навсегда!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души Вам пожелаю творческих идей,  добра!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Пусть любовь детишек наших, согревает нам сердца</a:t>
            </a:r>
            <a:r>
              <a:rPr lang="ru-RU" sz="24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Liberation Sans"/>
              </a:rPr>
              <a:t>В 2021/2022 учебном году педагогическая работа дошкольного учреждения была направлена на решение следующих годовых задач: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DejaVu Sans"/>
                <a:cs typeface="Liberation Sans"/>
              </a:rPr>
              <a:t>1. Сохранение и укрепление физического здоровья детей, развитие интереса к активной двигательной деятельности посредством современных образовательных технологий.</a:t>
            </a:r>
            <a:endParaRPr lang="ru-RU" sz="2200" dirty="0" smtClean="0">
              <a:solidFill>
                <a:srgbClr val="000000"/>
              </a:solidFill>
              <a:effectLst/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DejaVu Sans"/>
                <a:cs typeface="Liberation Sans"/>
              </a:rPr>
              <a:t>2. Повышение уровня педагогической компетентности в обучении детей финансовой грамотности через методические разработки, семинары и проведение открытых мероприятий. Дать дошкольникам первичные финансовые и экономические представления.</a:t>
            </a:r>
            <a:endParaRPr lang="ru-RU" sz="2200" dirty="0" smtClean="0">
              <a:solidFill>
                <a:srgbClr val="000000"/>
              </a:solidFill>
              <a:effectLst/>
              <a:latin typeface="FreeSans"/>
              <a:ea typeface="DejaVu Sans"/>
              <a:cs typeface="Liberation Sans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Liberation Sans"/>
              </a:rPr>
              <a:t>3.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DejaVu Sans"/>
                <a:cs typeface="Liberation Sans"/>
              </a:rPr>
              <a:t>Внедрение в образовательно-воспитательный процесс рабочей программы воспитания и календарного плана воспитательной работы МБДОУ «</a:t>
            </a:r>
            <a:r>
              <a:rPr lang="ru-RU" sz="2200" dirty="0" err="1" smtClean="0">
                <a:solidFill>
                  <a:srgbClr val="000000"/>
                </a:solidFill>
                <a:effectLst/>
                <a:latin typeface="Times New Roman"/>
                <a:ea typeface="DejaVu Sans"/>
                <a:cs typeface="Liberation Sans"/>
              </a:rPr>
              <a:t>Раздольненский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DejaVu Sans"/>
                <a:cs typeface="Liberation Sans"/>
              </a:rPr>
              <a:t> детский сад №5 «Сказка»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/>
                <a:ea typeface="DejaVu Sans"/>
                <a:cs typeface="Liberation Sans"/>
              </a:rPr>
              <a:t> </a:t>
            </a:r>
            <a:endParaRPr lang="ru-RU" sz="2200" dirty="0" smtClean="0">
              <a:solidFill>
                <a:srgbClr val="000000"/>
              </a:solidFill>
              <a:effectLst/>
              <a:latin typeface="FreeSans"/>
              <a:ea typeface="DejaVu Sans"/>
              <a:cs typeface="Liberatio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DejaVu Sans"/>
                <a:cs typeface="Liberation Sans"/>
              </a:rPr>
              <a:t>Педагогические советы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FreeSans"/>
                <a:ea typeface="DejaVu Sans"/>
                <a:cs typeface="Liberation Sans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FreeSans"/>
                <a:ea typeface="DejaVu Sans"/>
                <a:cs typeface="Liberation Sans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Педсовет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№1. Установочный.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DejaVu Sans"/>
              </a:rPr>
              <a:t>«Организация работы в ДОУ на 2021/2022 учебный год»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Педсовет №2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DejaVu Sans"/>
              </a:rPr>
              <a:t>Тема: «Экономическое воспитание дошкольников, по ступенькам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DejaVu Sans"/>
              </a:rPr>
              <a:t>финансовой грамотности»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Педсовет № 3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Тема: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«Реализация регионального компонента в физическом воспитании ДОУ в соответствии с ФГОС ДО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Calibri"/>
              </a:rPr>
              <a:t>Педсовет №4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Calibri"/>
              </a:rPr>
              <a:t>Тема: «О результатах </a:t>
            </a:r>
            <a:r>
              <a:rPr lang="ru-RU" dirty="0" err="1">
                <a:solidFill>
                  <a:srgbClr val="00000A"/>
                </a:solidFill>
                <a:latin typeface="Times New Roman"/>
                <a:ea typeface="Calibri"/>
              </a:rPr>
              <a:t>самообследования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Calibri"/>
              </a:rPr>
              <a:t> МБДОУ «</a:t>
            </a:r>
            <a:r>
              <a:rPr lang="ru-RU" dirty="0" err="1">
                <a:solidFill>
                  <a:srgbClr val="00000A"/>
                </a:solidFill>
                <a:latin typeface="Times New Roman"/>
                <a:ea typeface="Calibri"/>
              </a:rPr>
              <a:t>Раздольненский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Calibri"/>
              </a:rPr>
              <a:t> детский сад № 5 «Сказка» за 2021год.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Педсовет №5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Bef>
                <a:spcPts val="53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Тема: «Итоги работы коллектива МБДОУ за 2021/2022учебный год».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effectLst/>
                <a:latin typeface="FreeSans"/>
                <a:ea typeface="DejaVu Sans"/>
                <a:cs typeface="Liberation Sans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30"/>
              </a:spcBef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Педсовет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ejaVu Sans"/>
              </a:rPr>
              <a:t>«Экономическое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ejaVu Sans"/>
              </a:rPr>
              <a:t>воспитание дошкольников, по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ejaVu Sans"/>
              </a:rPr>
              <a:t>ступенькам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ejaVu Sans"/>
              </a:rPr>
              <a:t>финансовой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DejaVu Sans"/>
              </a:rPr>
              <a:t>грамотности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DejaVu Sans"/>
              </a:rPr>
              <a:t>»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  <a:ea typeface="DejaVu Sans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/>
                <a:ea typeface="DejaVu Sans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/>
                <a:ea typeface="DejaVu Sans"/>
              </a:rPr>
            </a:b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5001419" cy="5001419"/>
          </a:xfrm>
        </p:spPr>
      </p:pic>
    </p:spTree>
    <p:extLst>
      <p:ext uri="{BB962C8B-B14F-4D97-AF65-F5344CB8AC3E}">
        <p14:creationId xmlns:p14="http://schemas.microsoft.com/office/powerpoint/2010/main" val="29264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Calibri"/>
              </a:rPr>
              <a:t>Семинар-практикум для педагогов «Создание макетов с детьми в рамках проектной деятельности»</a:t>
            </a:r>
            <a:r>
              <a:rPr lang="en-US" sz="2400" dirty="0" smtClean="0">
                <a:latin typeface="Times New Roman"/>
                <a:ea typeface="Times New Roman"/>
                <a:cs typeface="Calibri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Calibri"/>
                <a:hlinkClick r:id="rId2"/>
              </a:rPr>
              <a:t>http://ds-skazka.su/news/seminar_praktikum_sozdanie_maketov_s_detmi_v_ramkakh_proektnoy_deyatelnosti_.</a:t>
            </a:r>
            <a:r>
              <a:rPr lang="en-US" sz="2400" dirty="0" smtClean="0">
                <a:latin typeface="Times New Roman"/>
                <a:ea typeface="Times New Roman"/>
                <a:cs typeface="Calibri"/>
                <a:hlinkClick r:id="rId2"/>
              </a:rPr>
              <a:t>html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 </a:t>
            </a:r>
            <a:endParaRPr lang="ru-RU" sz="2400" dirty="0">
              <a:ea typeface="Calibri"/>
              <a:cs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Calibri"/>
              </a:rPr>
              <a:t>Семинар-практикум для педагогов «Организация работы по физическому воспитанию в зимний период»</a:t>
            </a:r>
            <a:endParaRPr lang="ru-RU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Мастер-класс для воспитателей «Нетрадиционные приемы в развитии музыкальности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ds-skazka.su/news/master_klass_dlya_vospitateley_netraditsionnye_priemy_v_razvitii_muzykalnosti_doshkolnikov.html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повышение квалификации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821777"/>
              </p:ext>
            </p:extLst>
          </p:nvPr>
        </p:nvGraphicFramePr>
        <p:xfrm>
          <a:off x="457200" y="1340768"/>
          <a:ext cx="8229600" cy="422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448272"/>
                <a:gridCol w="1872208"/>
                <a:gridCol w="3322712"/>
              </a:tblGrid>
              <a:tr h="68615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1651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1651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1651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Последние курсы повышения квалификации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1651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Абильмеджитова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Л.Ф.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КРИППО, 72 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Мосийчук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КРИППО, 72 ч.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Ямяк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Д.Л.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КРИППО, 18ч.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прикладного анализа поведения и психолого-социальных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технологий»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72 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Умерова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Н.Г.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КРИППО. 18ч.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Семенюкова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Л.А.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КРИППО, 72 ч.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Селимова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О.Р.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ГБОУ ДПО РК КРИППО, 18ч.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DejaVu Sans"/>
                <a:cs typeface="Liberation Sans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/>
                <a:ea typeface="DejaVu Sans"/>
                <a:cs typeface="Liberation Sans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DejaVu Sans"/>
                <a:cs typeface="Liberation Sans"/>
              </a:rPr>
              <a:t>Педагоги прошли</a:t>
            </a:r>
            <a:r>
              <a:rPr lang="ru-RU" sz="2200" b="1" dirty="0">
                <a:solidFill>
                  <a:srgbClr val="002060"/>
                </a:solidFill>
                <a:latin typeface="Times New Roman"/>
                <a:ea typeface="DejaVu Sans"/>
                <a:cs typeface="Liberation Sans"/>
              </a:rPr>
              <a:t> обучение в ООО «УИЦ «Таврида-Сиваш» по программе: «Первая помощь (базовый курс). Инструктаж работников предприятия первой (доврачебной) </a:t>
            </a: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DejaVu Sans"/>
                <a:cs typeface="Liberation Sans"/>
              </a:rPr>
              <a:t>помощи»</a:t>
            </a:r>
            <a:r>
              <a:rPr lang="ru-RU" sz="3600" b="1" dirty="0">
                <a:solidFill>
                  <a:srgbClr val="002060"/>
                </a:solidFill>
                <a:latin typeface="FreeSans"/>
                <a:ea typeface="DejaVu Sans"/>
                <a:cs typeface="Liberation Sans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FreeSans"/>
                <a:ea typeface="DejaVu Sans"/>
                <a:cs typeface="Liberation Sans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817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Подтвердили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высшую квалификационную категорию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старший воспитатель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Умерова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Н.Г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., воспитатель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Иванова В.Н.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Присвоена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высшая квалификационная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категория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воспитателям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Droid Sans Fallback"/>
              </a:rPr>
              <a:t>Иззетовой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roid Sans Fallback"/>
              </a:rPr>
              <a:t> Д.С.,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Droid Sans Fallback"/>
              </a:rPr>
              <a:t>Пискаревой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roid Sans Fallback"/>
              </a:rPr>
              <a:t> В.Р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., инструктору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roid Sans Fallback"/>
              </a:rPr>
              <a:t>по ФК Бойко С.В.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Присвоена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первая квалификационная категория.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roid Sans Fallback"/>
              </a:rPr>
              <a:t> 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оспитателям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Абдукримовой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Г.С.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Droid Sans Fallback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Droid Sans Fallback"/>
              </a:rPr>
              <a:t>Водяницкой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 Н.А.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 algn="just">
              <a:buNone/>
            </a:pPr>
            <a:endParaRPr lang="ru-RU" sz="2600" dirty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Droid Sans Fallback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0186"/>
            <a:ext cx="1304915" cy="13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73016"/>
            <a:ext cx="1337692" cy="1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10185"/>
            <a:ext cx="1296144" cy="13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22184"/>
            <a:ext cx="1292819" cy="128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614564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1292933" cy="129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06" y="5201937"/>
            <a:ext cx="1351979" cy="13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841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Педсовет «Итоги работы коллектива МБДОУ за 2021/2022учебный год». </vt:lpstr>
      <vt:lpstr>Повестка дня</vt:lpstr>
      <vt:lpstr>В 2021/2022 учебном году педагогическая работа дошкольного учреждения была направлена на решение следующих годовых задач:</vt:lpstr>
      <vt:lpstr>Педагогические советы  </vt:lpstr>
      <vt:lpstr>   Педсовет «Экономическое воспитание дошкольников, по ступенькам финансовой грамотности»   </vt:lpstr>
      <vt:lpstr>Семинары</vt:lpstr>
      <vt:lpstr>Курсы повышение квалификации</vt:lpstr>
      <vt:lpstr> Педагоги прошли обучение в ООО «УИЦ «Таврида-Сиваш» по программе: «Первая помощь (базовый курс). Инструктаж работников предприятия первой (доврачебной) помощи» </vt:lpstr>
      <vt:lpstr>Аттестация</vt:lpstr>
      <vt:lpstr>  Аттестацию на соответствие занимаемой должности (СЗД) прошли  воспитатель Кошелева Е.В., музыкальный руководитель Пысарчук И.С.  </vt:lpstr>
      <vt:lpstr>Открытый показ сюжетно-ролевой игр «Супермаркет». </vt:lpstr>
      <vt:lpstr>Экономическая сказка «Теремок на новый лад». Театрализованное представление для старших дошкольников»</vt:lpstr>
      <vt:lpstr>Победитель Всероссийского профессионального конкурса «Воспитатель года России» в 2022 году Иванова Вита Николаевна</vt:lpstr>
      <vt:lpstr>Участие педагогов в вебинарах, форумах</vt:lpstr>
      <vt:lpstr>Проведение конкурсов, олимпиад, фестивалей, смотров- конкурсов и выставок в детском саду</vt:lpstr>
      <vt:lpstr>Итоговые занятия</vt:lpstr>
      <vt:lpstr>Итоговые занятия</vt:lpstr>
      <vt:lpstr>Статья в газете «Авангард» №52 от 25.12.2021 года «Мы гордимся, что нам доверяют самое дорогое»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2022-05-17T08:07:05Z</dcterms:created>
  <dcterms:modified xsi:type="dcterms:W3CDTF">2022-06-06T09:08:52Z</dcterms:modified>
</cp:coreProperties>
</file>