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9" r:id="rId2"/>
    <p:sldId id="258" r:id="rId3"/>
    <p:sldId id="290" r:id="rId4"/>
    <p:sldId id="284" r:id="rId5"/>
    <p:sldId id="286" r:id="rId6"/>
    <p:sldId id="261" r:id="rId7"/>
    <p:sldId id="297" r:id="rId8"/>
    <p:sldId id="295" r:id="rId9"/>
    <p:sldId id="298" r:id="rId10"/>
    <p:sldId id="262" r:id="rId11"/>
    <p:sldId id="268" r:id="rId12"/>
    <p:sldId id="269" r:id="rId13"/>
    <p:sldId id="270" r:id="rId14"/>
    <p:sldId id="271" r:id="rId15"/>
    <p:sldId id="288" r:id="rId16"/>
    <p:sldId id="291" r:id="rId17"/>
    <p:sldId id="293" r:id="rId18"/>
    <p:sldId id="264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81" autoAdjust="0"/>
  </p:normalViewPr>
  <p:slideViewPr>
    <p:cSldViewPr>
      <p:cViewPr varScale="1">
        <p:scale>
          <a:sx n="80" d="100"/>
          <a:sy n="80" d="100"/>
        </p:scale>
        <p:origin x="-96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2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3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6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77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1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22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4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2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67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F14F2-C286-4B7E-B292-6166278A3CE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3330-C4CE-4C84-B647-C5F4B1298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26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116" y="175910"/>
            <a:ext cx="82478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«РАЗДОЛЬНЕНСКИЙ ДЕТСКИЙ САД №5 «СКАЗКА» РАЗДОЛЬНЕНСКОГО РАЙОНА РЕСПУБЛИКИ КРЫМ</a:t>
            </a:r>
          </a:p>
          <a:p>
            <a:pPr algn="ctr"/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элементарных представлений о труде взрослых у детей младшего дошкольного возраста»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Абильмеджитова Л. Ф.</a:t>
            </a:r>
          </a:p>
          <a:p>
            <a:pPr algn="r"/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Documents and Settings\Admin\Рабочий стол\проект на февраль\20200121_133845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634573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382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8000"/>
    </mc:Choice>
    <mc:Fallback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2576"/>
            <a:ext cx="86409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детьми: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пальчиковые игры;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экскурсии в  мед. кабинет, на кухню, в прачечную;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наблюдения, за работой младшего воспитателя, дворника;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с детьми в группе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педагогами: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онсультации и рекомендации для педагогов ДОУ</a:t>
            </a:r>
          </a:p>
          <a:p>
            <a:pPr marL="285750" indent="-285750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с родителями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 на тему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«Знакомство детей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трудом родителей».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для создании альбома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 моих родителей»</a:t>
            </a:r>
          </a:p>
          <a:p>
            <a:pPr algn="just"/>
            <a:endParaRPr lang="ru-RU" sz="2000" b="1" i="1" dirty="0" smtClean="0">
              <a:latin typeface="Constantia" pitchFamily="18" charset="0"/>
            </a:endParaRPr>
          </a:p>
          <a:p>
            <a:pPr algn="just"/>
            <a:endParaRPr lang="ru-RU" sz="2000" dirty="0">
              <a:latin typeface="Constantia" pitchFamily="18" charset="0"/>
            </a:endParaRPr>
          </a:p>
          <a:p>
            <a:endParaRPr lang="ru-RU" sz="20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8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в медицинский кабинет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sun9-65.userapi.com/impg/4mUloi0m6b8B8XYSXpb2orThgLc36hvooRmmXg/8Y8hrB-HVbs.jpg?size=2560x1152&amp;quality=95&amp;sign=1a91c18f371989088de7fc39ee016e53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8" r="12548"/>
          <a:stretch/>
        </p:blipFill>
        <p:spPr bwMode="auto">
          <a:xfrm>
            <a:off x="4788024" y="1215685"/>
            <a:ext cx="4138350" cy="25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51.userapi.com/impg/nFy7DUIOXF37-QxNNgCgFQbZvuY-XI8YCTV7Xg/hmSV5FEQbNk.jpg?size=2560x1152&amp;quality=95&amp;sign=c2e7d4fa581afd7f1d0416f88f473f7d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1" r="18753"/>
          <a:stretch/>
        </p:blipFill>
        <p:spPr bwMode="auto">
          <a:xfrm>
            <a:off x="2642785" y="3899272"/>
            <a:ext cx="4180025" cy="259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69.userapi.com/impg/tJ6BgRruUT0sRO2RfDkHJ8eb95wi_0BXbnZaiw/SjVoWhcOnkc.jpg?size=2560x1152&amp;quality=95&amp;sign=04c5e3d59e66cf4ff393f998e61fdb67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3" r="11731"/>
          <a:stretch/>
        </p:blipFill>
        <p:spPr bwMode="auto">
          <a:xfrm>
            <a:off x="595803" y="1230266"/>
            <a:ext cx="4006802" cy="25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7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18" y="260648"/>
            <a:ext cx="7200900" cy="71915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на кухню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sun9-55.userapi.com/impg/rrqTKjwqHx6sYzvDlHLn7lhD93Gk4lf-jV76oQ/dY5trYS-DEA.jpg?size=2560x1152&amp;quality=95&amp;sign=e1ac4f1e9e15d07d65ce3886c411cf6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59"/>
          <a:stretch/>
        </p:blipFill>
        <p:spPr bwMode="auto">
          <a:xfrm>
            <a:off x="584523" y="1005727"/>
            <a:ext cx="4320480" cy="267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3.userapi.com/impg/MvjvIN2LLJ-omQiJ_H047KKruSZK0r6qxAf7RA/EY-7evzUDA4.jpg?size=2560x1152&amp;quality=95&amp;sign=2d2e643cf2df0e52e37521e85d51ed0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0"/>
          <a:stretch/>
        </p:blipFill>
        <p:spPr bwMode="auto">
          <a:xfrm>
            <a:off x="4211157" y="3834544"/>
            <a:ext cx="47069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7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в прачечную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43.userapi.com/impg/gFWeBaQN5p4_415I71qXWEuWWzd3kToi29Ehrg/uG5yOIz3ONs.jpg?size=2560x1152&amp;quality=95&amp;sign=05135824f894c045184279d67432728e&amp;type=album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r="16555"/>
          <a:stretch/>
        </p:blipFill>
        <p:spPr bwMode="auto">
          <a:xfrm>
            <a:off x="467544" y="1246611"/>
            <a:ext cx="3935542" cy="253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.userapi.com/impg/PnEZUGPA0lA5B_YwvNoCKVyDUgj7fb18HkgGGw/REfORuSl694.jpg?size=2560x1152&amp;quality=95&amp;sign=882d2b98f6e97d5d68d14f910eb5e088&amp;type=albu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 r="7388"/>
          <a:stretch/>
        </p:blipFill>
        <p:spPr bwMode="auto">
          <a:xfrm>
            <a:off x="4686272" y="1253955"/>
            <a:ext cx="4294981" cy="25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932" r="7207"/>
          <a:stretch/>
        </p:blipFill>
        <p:spPr>
          <a:xfrm>
            <a:off x="2267744" y="4005064"/>
            <a:ext cx="4752528" cy="25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7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73"/>
            <a:ext cx="8064896" cy="14859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Наблюдение за трудом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помощника воспитателя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un9-21.userapi.com/impg/RMoqn4ryilIiCiXZ0xPf5Lo69rUgS3DtIPVfdw/WfYBHcyGgaQ.jpg?size=2560x1152&amp;quality=95&amp;sign=c78265b1845048ca0273a230bef67d8e&amp;type=album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93"/>
          <a:stretch/>
        </p:blipFill>
        <p:spPr bwMode="auto">
          <a:xfrm>
            <a:off x="539552" y="1343029"/>
            <a:ext cx="4032448" cy="25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54.userapi.com/impg/VrlZNX2pU4b8MxF1Y1n4UqzREDKgBQ-BeYs1Bg/YmDCmgOtiH8.jpg?size=2560x1152&amp;quality=95&amp;sign=7348bf1961c3b861b1f8f641205b6b33&amp;type=album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18"/>
          <a:stretch/>
        </p:blipFill>
        <p:spPr bwMode="auto">
          <a:xfrm>
            <a:off x="4788024" y="1377804"/>
            <a:ext cx="4176464" cy="24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24.userapi.com/impg/WquAZMUGluwDbpkU7bGQi45VF4JBq3OtbdEd8Q/jGgsaqnk99o.jpg?size=2560x1152&amp;quality=95&amp;sign=e693ac2de8eee10d219603b82994716a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07"/>
          <a:stretch/>
        </p:blipFill>
        <p:spPr bwMode="auto">
          <a:xfrm>
            <a:off x="2195736" y="4077072"/>
            <a:ext cx="5040560" cy="260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7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9423" y="188640"/>
            <a:ext cx="7200900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 с детьми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 – ролевая игра «Помогаем накрывать на стол»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sun9-77.userapi.com/impg/h6I5afjun3kxTejX6xo2x8xtHaYOGtnQ3PC9NQ/oUAbJGHc074.jpg?size=2560x1152&amp;quality=95&amp;sign=4d7f8aa388cc79b1a55ee009ed7a5042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r="11066" b="5108"/>
          <a:stretch/>
        </p:blipFill>
        <p:spPr bwMode="auto">
          <a:xfrm>
            <a:off x="4211960" y="1268760"/>
            <a:ext cx="4536504" cy="23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44.userapi.com/impg/z3iFig1ReYTEbqy-B7hNqs-MzCUWR8lDWzrNAA/D01yUxQ51Bo.jpg?size=2560x1152&amp;quality=95&amp;sign=4adf4659f6ec14605ed1de51f88ad3db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2"/>
          <a:stretch/>
        </p:blipFill>
        <p:spPr bwMode="auto">
          <a:xfrm>
            <a:off x="650463" y="3789040"/>
            <a:ext cx="4673243" cy="24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3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5246" y="159079"/>
            <a:ext cx="7475186" cy="1253697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 с детьми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«Больница»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40.userapi.com/impg/WQCE6throNI1DF_5wZhVOxy6vEF4m8N3Ef6PXA/4Am3exRjjiQ.jpg?size=2560x1152&amp;quality=95&amp;sign=42c165a14f1b3cd74a195b9f1c3a0eb6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r="31938"/>
          <a:stretch/>
        </p:blipFill>
        <p:spPr bwMode="auto">
          <a:xfrm>
            <a:off x="4860032" y="1638083"/>
            <a:ext cx="4032509" cy="404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54.userapi.com/impg/wNOZ-r-GEFTOSbKpda0YfQSWQMmkYeLaqYGISw/SZZCRZ2UrWI.jpg?size=2560x1152&amp;quality=95&amp;sign=31ed05438a195b6b61ffbf8227a20e3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0" r="30471"/>
          <a:stretch/>
        </p:blipFill>
        <p:spPr bwMode="auto">
          <a:xfrm>
            <a:off x="470116" y="1638083"/>
            <a:ext cx="4125262" cy="404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3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00900" cy="1485900"/>
          </a:xfrm>
        </p:spPr>
        <p:txBody>
          <a:bodyPr>
            <a:noAutofit/>
          </a:bodyPr>
          <a:lstStyle/>
          <a:p>
            <a:r>
              <a:rPr lang="ru-RU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Сюжетно – ролевые игры с детьми </a:t>
            </a:r>
            <a:endParaRPr lang="ru-RU" sz="32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732104" y="1412776"/>
            <a:ext cx="5640096" cy="358140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Сюжетно – ролевая игра «Прачечная</a:t>
            </a:r>
            <a:r>
              <a:rPr lang="ru-RU" dirty="0" smtClean="0">
                <a:latin typeface="Constantia" pitchFamily="18" charset="0"/>
              </a:rPr>
              <a:t>»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6148" name="Picture 4" descr="https://sun9-14.userapi.com/impg/Ai07E1PEiyqL4WVl6ltxVpDjraOFx4I91zqJjQ/jX3z1FO4IpY.jpg?size=2560x1152&amp;quality=95&amp;sign=e63075c1bc9c2c93fd86e49cbce41c4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r="34869"/>
          <a:stretch/>
        </p:blipFill>
        <p:spPr bwMode="auto">
          <a:xfrm>
            <a:off x="2782838" y="1988840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3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2794"/>
            <a:ext cx="806489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 smtClean="0">
              <a:solidFill>
                <a:srgbClr val="002060"/>
              </a:solidFill>
            </a:endParaRPr>
          </a:p>
          <a:p>
            <a:r>
              <a:rPr lang="ru-RU" sz="3200" b="1" i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езультаты:</a:t>
            </a:r>
          </a:p>
          <a:p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Собран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систематизирован весь материал по теме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доклада.</a:t>
            </a:r>
          </a:p>
          <a:p>
            <a:pPr marL="285750" indent="-285750" algn="just">
              <a:buFontTx/>
              <a:buChar char="-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Дети, получили знания о труде взрослых, детского сада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родителей появился интерес к образовательному процессу, развитию творчества, знаний и умений у детей, желание общаться с педагогом, участвовать в жизни группы.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93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внимание! 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8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1"/>
            <a:ext cx="8750206" cy="823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8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стала проблема развития нравственно — патриотических качеств детей дошкольного возраста посредством трудового воспитания, где одной из главных задач является формирование у детей понятия 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взрослых. У детей недостаточное представление о труде взрослых, малая активность детей  в сюжетно-ролевых играх, отражающих труд взрослых. 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возраста находятся у истоков познания окружающего мира. Начиная, с младшего возраста проводится работа по ознакомлению с окружающим миром и социальной действительностью.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этого возраста свойственна большая эмоциональная отзывчивость. Чрезвычайно важно не упустить момент для воспитания в них добрых чувств к окружающим людям и формированию положительного отношения к труду,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Ориентация в этом океане человеческих занятий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важнейшим звеном социальной адаптации ребенка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600" b="1" i="1" dirty="0" smtClean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FF0000"/>
              </a:solidFill>
            </a:endParaRPr>
          </a:p>
          <a:p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3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1"/>
            <a:ext cx="82461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1600" b="1" i="1" dirty="0" smtClean="0">
              <a:latin typeface="Constantia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600" b="1" i="1" dirty="0" smtClean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  <a:p>
            <a:endParaRPr lang="ru-RU" sz="4400" b="1" i="1" dirty="0" smtClean="0">
              <a:solidFill>
                <a:srgbClr val="FF0000"/>
              </a:solidFill>
            </a:endParaRPr>
          </a:p>
          <a:p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02" y="163688"/>
            <a:ext cx="8536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представлений о труде взрослых у детей младшего дошкольного возраста начинается со знакомства с трудом сотрудников детского сада: трудом младшего воспитателя, медсестры, повара, машиниста по стирке белья.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28.userapi.com/impg/HOpjApnsbDJq8rmGOZDey4L9YGH9bepcohPkBQ/brC4mM2WpY0.jpg?size=2560x1152&amp;quality=95&amp;sign=c31e4cbcb0a62cf3714eacda082b944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r="28009"/>
          <a:stretch/>
        </p:blipFill>
        <p:spPr bwMode="auto">
          <a:xfrm>
            <a:off x="4806643" y="3997546"/>
            <a:ext cx="4025288" cy="26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9-50.userapi.com/impg/0NcFzrvzIDX70elB8ZC5IyBWZ5qtZ4b4j_98Vg/4TcL4Ul6pnk.jpg?size=2560x1152&amp;quality=95&amp;sign=f0c8bfa28df50aa9da1e60dd18ae468a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r="34271" b="13642"/>
          <a:stretch/>
        </p:blipFill>
        <p:spPr bwMode="auto">
          <a:xfrm>
            <a:off x="607199" y="1388970"/>
            <a:ext cx="4009599" cy="254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26.userapi.com/impg/tQEeXCeYkiYJoWzsij46d_sfmA30FvC54uLlnQ/_JyZh8SECV0.jpg?size=2560x1152&amp;quality=95&amp;sign=4cbde146f214288ea1c12aa4692eb39c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8" r="13139"/>
          <a:stretch/>
        </p:blipFill>
        <p:spPr bwMode="auto">
          <a:xfrm>
            <a:off x="4760614" y="1327356"/>
            <a:ext cx="4025287" cy="24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19.userapi.com/impg/op4SWA3TdJ_Ax2LrO0W8WZX71c565LV6xIfvXA/07o_oeB5_bo.jpg?size=2560x1152&amp;quality=95&amp;sign=bc13bcb9187724ded2b8fefe254ab8ef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13834"/>
          <a:stretch/>
        </p:blipFill>
        <p:spPr bwMode="auto">
          <a:xfrm>
            <a:off x="607199" y="4158427"/>
            <a:ext cx="4032528" cy="235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83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5048" y="0"/>
            <a:ext cx="8101408" cy="7017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 детей о  труде сотрудников  детского сада доступном пониманию детей: повара,  врача, младшего воспитателя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трудом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взрослых (сотрудников) ближайшего окружения (детского сада).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трудовыми действиями, совершаемыми взрослыми, с орудиями труда, инструментами и результатом труда взрослых.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к отражению полученных впечатлений в игре.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увидеть значимость труда взрослых  в конкретных трудовых процессах.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и активизировать словарь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.Воспитывать положительное отношение   к труду взрослых.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с семьей по формированию представлений  детей о  труде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46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6632"/>
            <a:ext cx="8208912" cy="54168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положительного  отношения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 труду взрослых,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трудовым действиям,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 социального  опыта  детей.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материала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интерес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образовательному процессу, развитию творчества, знаний и умений у детей, желание общаться с педагогом, участвовать в жизни группы.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5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88640"/>
            <a:ext cx="81369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методической литературы по теме знакомство детей первой младшей группы  с трудом взрослых в детском саду.</a:t>
            </a:r>
          </a:p>
          <a:p>
            <a:endParaRPr lang="ru-RU" dirty="0"/>
          </a:p>
        </p:txBody>
      </p:sp>
      <p:pic>
        <p:nvPicPr>
          <p:cNvPr id="7" name="Содержимое 6" descr="IMG_20200212_172533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25" y="1932411"/>
            <a:ext cx="3143903" cy="4193752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96855"/>
            <a:ext cx="3727598" cy="3924433"/>
          </a:xfrm>
        </p:spPr>
      </p:pic>
    </p:spTree>
    <p:extLst>
      <p:ext uri="{BB962C8B-B14F-4D97-AF65-F5344CB8AC3E}">
        <p14:creationId xmlns:p14="http://schemas.microsoft.com/office/powerpoint/2010/main" val="9827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8749407" cy="188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дидактического материала  для занятий, бесед, сюжетно-ролевых игр с детьми (иллюстративных, художественных и дидактических)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IMG_20200212_18183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94613" y="2766427"/>
            <a:ext cx="3335338" cy="2500245"/>
          </a:xfrm>
        </p:spPr>
      </p:pic>
      <p:pic>
        <p:nvPicPr>
          <p:cNvPr id="8194" name="Picture 2" descr="https://sun9-61.userapi.com/impg/v-y_tL-j3YCVQZUsYORzX14samonktXql9YWig/Wp6gBNBLqos.jpg?size=972x2160&amp;quality=95&amp;sign=09f736afb69ba7d50389fcbd4ced7683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b="21446"/>
          <a:stretch/>
        </p:blipFill>
        <p:spPr bwMode="auto">
          <a:xfrm rot="16200000">
            <a:off x="1533722" y="1483383"/>
            <a:ext cx="3312368" cy="50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88640"/>
            <a:ext cx="8749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marL="285750" indent="-285750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среды, внесение игр по теме, дидактических, сюжетно-ролевых,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Содержимое 5" descr="IMG_20200212_162219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132856"/>
            <a:ext cx="4128458" cy="3096344"/>
          </a:xfrm>
        </p:spPr>
      </p:pic>
      <p:pic>
        <p:nvPicPr>
          <p:cNvPr id="7" name="Содержимое 5" descr="IMG_20200212_1622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665968"/>
            <a:ext cx="3324051" cy="44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Constantia" pitchFamily="18" charset="0"/>
              </a:rPr>
              <a:t/>
            </a:r>
            <a:br>
              <a:rPr lang="ru-RU" sz="2400" b="1" dirty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4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о необходимости участия в проекте.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Консультации, рекомендации для родителей. </a:t>
            </a:r>
          </a:p>
        </p:txBody>
      </p:sp>
      <p:pic>
        <p:nvPicPr>
          <p:cNvPr id="10" name="Содержимое 9" descr="20200128_132529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24" b="2387"/>
          <a:stretch/>
        </p:blipFill>
        <p:spPr>
          <a:xfrm>
            <a:off x="395536" y="2348880"/>
            <a:ext cx="4320480" cy="2497778"/>
          </a:xfrm>
        </p:spPr>
      </p:pic>
      <p:pic>
        <p:nvPicPr>
          <p:cNvPr id="9222" name="Picture 6" descr="https://sun9-46.userapi.com/impg/c7Ao6lIYbRuflYlinAFyZsj8kV1q85SbGfs6_w/Ee0CfPOPYUo.jpg?size=2560x1152&amp;quality=95&amp;sign=163ed279c3ad60444960b19a41ee893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4896544" cy="243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7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624</Words>
  <Application>Microsoft Office PowerPoint</Application>
  <PresentationFormat>Экран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Подготовительный этап  4. Сотрудничество с родителями  Беседы с родителями о необходимости участия в проекте.  Консультации, рекомендации для родителей. </vt:lpstr>
      <vt:lpstr>Презентация PowerPoint</vt:lpstr>
      <vt:lpstr>Экскурсия в медицинский кабинет</vt:lpstr>
      <vt:lpstr>Экскурсия на кухню </vt:lpstr>
      <vt:lpstr>Экскурсия в прачечную </vt:lpstr>
      <vt:lpstr>Наблюдение за трудом  помощника воспитателя</vt:lpstr>
      <vt:lpstr>Сюжетно – ролевые игры с детьми </vt:lpstr>
      <vt:lpstr>Сюжетно – ролевые игры с детьми «Больница» </vt:lpstr>
      <vt:lpstr>Сюжетно – ролевые игры с детьми </vt:lpstr>
      <vt:lpstr>Презентация PowerPoint</vt:lpstr>
      <vt:lpstr>Спасибо 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Пользователь</cp:lastModifiedBy>
  <cp:revision>140</cp:revision>
  <dcterms:created xsi:type="dcterms:W3CDTF">2016-03-26T07:47:17Z</dcterms:created>
  <dcterms:modified xsi:type="dcterms:W3CDTF">2023-11-29T10:57:50Z</dcterms:modified>
</cp:coreProperties>
</file>