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7559675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98" y="-5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normAutofit fontScale="87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CE1E8A9-4D2B-495F-B180-E536A0650A1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strike="noStrike" spc="-1">
                <a:latin typeface="Times New Roman"/>
              </a:rPr>
              <a:t>МУНИЦИПАЛЬНОЕ БЮДЖЕТНОЕ  ДОШКОЛЬНОЕ ОБРАЗОВАТЕЛЬНОЕ УЧРЕЖДЕНИЕ «РАЗДОЛЬНЕНСКИЙ  ДЕТСКИЙ  САД № 5 «СКАЗКА»  РАЗДОЛЬНЕНСКОГО РАЙОНА РЕСПУБЛИКИ КРЫМ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algn="ctr">
              <a:lnSpc>
                <a:spcPct val="150000"/>
              </a:lnSpc>
            </a:pPr>
            <a:endParaRPr lang="ru-RU" sz="32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500" b="1" strike="noStrike" spc="-1">
                <a:latin typeface="Times New Roman"/>
              </a:rPr>
              <a:t>Презентация к занятию</a:t>
            </a:r>
            <a:endParaRPr lang="ru-RU" sz="25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500" b="1" strike="noStrike" spc="-1">
                <a:latin typeface="Times New Roman"/>
              </a:rPr>
              <a:t>« Наши земляки – Раздольненцы в годы </a:t>
            </a:r>
            <a:endParaRPr lang="ru-RU" sz="25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500" b="1" strike="noStrike" spc="-1">
                <a:latin typeface="Times New Roman"/>
              </a:rPr>
              <a:t>Великой Отечественной войны 1941-1945 гг»</a:t>
            </a:r>
            <a:endParaRPr lang="ru-RU" sz="25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2500" b="1" i="1" strike="noStrike" spc="-1">
                <a:latin typeface="Times New Roman"/>
              </a:rPr>
              <a:t>( старший  дошкольный возраст)</a:t>
            </a:r>
            <a:endParaRPr lang="ru-RU" sz="2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600" b="0" strike="noStrike" spc="-1">
                <a:latin typeface="Times New Roman"/>
                <a:ea typeface="Droid Sans Fallback"/>
              </a:rPr>
              <a:t> </a:t>
            </a:r>
            <a:r>
              <a:rPr lang="ru-RU" sz="2600" b="0" strike="noStrike" spc="-1">
                <a:solidFill>
                  <a:srgbClr val="800000"/>
                </a:solidFill>
                <a:latin typeface="Times New Roman"/>
                <a:ea typeface="Droid Sans Fallback"/>
              </a:rPr>
              <a:t>Антон Ким — командир диверсионной группы.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69" name="Рисунок 68"/>
          <p:cNvPicPr/>
          <p:nvPr/>
        </p:nvPicPr>
        <p:blipFill>
          <a:blip r:embed="rId2"/>
          <a:stretch/>
        </p:blipFill>
        <p:spPr>
          <a:xfrm>
            <a:off x="2790000" y="1552680"/>
            <a:ext cx="4554000" cy="5503320"/>
          </a:xfrm>
          <a:prstGeom prst="rect">
            <a:avLst/>
          </a:prstGeom>
          <a:ln>
            <a:noFill/>
          </a:ln>
        </p:spPr>
      </p:pic>
      <p:sp>
        <p:nvSpPr>
          <p:cNvPr id="7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648000" y="321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600" b="0" strike="noStrike" spc="-1">
                <a:solidFill>
                  <a:srgbClr val="800000"/>
                </a:solidFill>
                <a:latin typeface="Times New Roman"/>
                <a:ea typeface="Droid Sans Fallback"/>
              </a:rPr>
              <a:t>В 1968 году в с. Стерегущее   установлен памятник, погибшим пограничникам.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72" name="Рисунок 71"/>
          <p:cNvPicPr/>
          <p:nvPr/>
        </p:nvPicPr>
        <p:blipFill>
          <a:blip r:embed="rId2"/>
          <a:stretch/>
        </p:blipFill>
        <p:spPr>
          <a:xfrm>
            <a:off x="1207800" y="1656000"/>
            <a:ext cx="7360200" cy="492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686179"/>
            <a:ext cx="9071640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0" strike="noStrike" spc="-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Антон Ким и Екатерина </a:t>
            </a:r>
            <a:r>
              <a:rPr lang="ru-RU" sz="3200" b="0" strike="noStrike" spc="-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Хван</a:t>
            </a:r>
            <a:endParaRPr lang="ru-RU" sz="3200" b="0" strike="noStrike" spc="-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75" name="Рисунок 74"/>
          <p:cNvPicPr/>
          <p:nvPr/>
        </p:nvPicPr>
        <p:blipFill>
          <a:blip r:embed="rId2"/>
          <a:stretch/>
        </p:blipFill>
        <p:spPr>
          <a:xfrm>
            <a:off x="663120" y="1728000"/>
            <a:ext cx="3872880" cy="453600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75"/>
          <p:cNvPicPr/>
          <p:nvPr/>
        </p:nvPicPr>
        <p:blipFill>
          <a:blip r:embed="rId3"/>
          <a:stretch/>
        </p:blipFill>
        <p:spPr>
          <a:xfrm>
            <a:off x="4910040" y="1800000"/>
            <a:ext cx="358596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800" b="0" strike="noStrike" spc="-1">
                <a:solidFill>
                  <a:srgbClr val="C9211E"/>
                </a:solidFill>
                <a:latin typeface="Times New Roman"/>
              </a:rPr>
              <a:t>Улица Антона Кима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79" name="Рисунок 78"/>
          <p:cNvPicPr/>
          <p:nvPr/>
        </p:nvPicPr>
        <p:blipFill>
          <a:blip r:embed="rId2"/>
          <a:stretch/>
        </p:blipFill>
        <p:spPr>
          <a:xfrm>
            <a:off x="2088000" y="1872000"/>
            <a:ext cx="6048000" cy="428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600" b="0" strike="noStrike" spc="-1">
                <a:solidFill>
                  <a:srgbClr val="800000"/>
                </a:solidFill>
                <a:latin typeface="Times New Roman"/>
              </a:rPr>
              <a:t>Поле имени комсомольца-подпольщика Антона Кима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81" name="Рисунок 80"/>
          <p:cNvPicPr/>
          <p:nvPr/>
        </p:nvPicPr>
        <p:blipFill>
          <a:blip r:embed="rId2"/>
          <a:stretch/>
        </p:blipFill>
        <p:spPr>
          <a:xfrm>
            <a:off x="2467440" y="1656000"/>
            <a:ext cx="5505120" cy="563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39960" y="230400"/>
            <a:ext cx="10079640" cy="715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0" strike="noStrike" spc="-1">
                <a:solidFill>
                  <a:srgbClr val="000099"/>
                </a:solidFill>
                <a:latin typeface="Times New Roman"/>
              </a:rPr>
              <a:t>«Мой дом- Раздольное! Мой милый край!</a:t>
            </a:r>
            <a:r>
              <a:t/>
            </a:r>
            <a:br/>
            <a:r>
              <a:rPr lang="ru-RU" sz="2000" b="0" strike="noStrike" spc="-1">
                <a:solidFill>
                  <a:srgbClr val="000099"/>
                </a:solidFill>
                <a:latin typeface="Times New Roman"/>
              </a:rPr>
              <a:t>           Нет лучше места на  земле- ты-знай!</a:t>
            </a:r>
            <a:r>
              <a:t/>
            </a:r>
            <a:br/>
            <a:r>
              <a:rPr lang="ru-RU" sz="2000" b="0" strike="noStrike" spc="-1">
                <a:solidFill>
                  <a:srgbClr val="000099"/>
                </a:solidFill>
                <a:latin typeface="Times New Roman"/>
              </a:rPr>
              <a:t>                Здесь степь и море, здесь цветы неприхотливой красоты!»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45" name="Рисунок 44"/>
          <p:cNvPicPr/>
          <p:nvPr/>
        </p:nvPicPr>
        <p:blipFill>
          <a:blip r:embed="rId2"/>
          <a:stretch/>
        </p:blipFill>
        <p:spPr>
          <a:xfrm>
            <a:off x="504000" y="1769040"/>
            <a:ext cx="4487760" cy="2830680"/>
          </a:xfrm>
          <a:prstGeom prst="rect">
            <a:avLst/>
          </a:prstGeom>
          <a:ln>
            <a:noFill/>
          </a:ln>
        </p:spPr>
      </p:pic>
      <p:pic>
        <p:nvPicPr>
          <p:cNvPr id="46" name="Рисунок 45"/>
          <p:cNvPicPr/>
          <p:nvPr/>
        </p:nvPicPr>
        <p:blipFill>
          <a:blip r:embed="rId3"/>
          <a:stretch/>
        </p:blipFill>
        <p:spPr>
          <a:xfrm>
            <a:off x="1872000" y="4752360"/>
            <a:ext cx="6095520" cy="2447640"/>
          </a:xfrm>
          <a:prstGeom prst="rect">
            <a:avLst/>
          </a:prstGeom>
          <a:ln>
            <a:noFill/>
          </a:ln>
        </p:spPr>
      </p:pic>
      <p:pic>
        <p:nvPicPr>
          <p:cNvPr id="47" name="Рисунок 46"/>
          <p:cNvPicPr/>
          <p:nvPr/>
        </p:nvPicPr>
        <p:blipFill>
          <a:blip r:embed="rId4"/>
          <a:stretch/>
        </p:blipFill>
        <p:spPr>
          <a:xfrm>
            <a:off x="5256000" y="1769040"/>
            <a:ext cx="4320000" cy="287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strike="noStrike" spc="-1">
                <a:solidFill>
                  <a:srgbClr val="8D281E"/>
                </a:solidFill>
                <a:latin typeface="Times New Roman"/>
                <a:ea typeface="Droid Sans Fallback"/>
              </a:rPr>
              <a:t>«Мой родной поселок»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376920" y="1337040"/>
            <a:ext cx="4791240" cy="2694960"/>
          </a:xfrm>
          <a:prstGeom prst="rect">
            <a:avLst/>
          </a:prstGeom>
          <a:ln>
            <a:noFill/>
          </a:ln>
        </p:spPr>
      </p:pic>
      <p:pic>
        <p:nvPicPr>
          <p:cNvPr id="51" name="Рисунок 50"/>
          <p:cNvPicPr/>
          <p:nvPr/>
        </p:nvPicPr>
        <p:blipFill>
          <a:blip r:embed="rId3"/>
          <a:stretch/>
        </p:blipFill>
        <p:spPr>
          <a:xfrm>
            <a:off x="5256000" y="1338840"/>
            <a:ext cx="4608000" cy="2703960"/>
          </a:xfrm>
          <a:prstGeom prst="rect">
            <a:avLst/>
          </a:prstGeom>
          <a:ln>
            <a:noFill/>
          </a:ln>
        </p:spPr>
      </p:pic>
      <p:pic>
        <p:nvPicPr>
          <p:cNvPr id="52" name="Рисунок 51"/>
          <p:cNvPicPr/>
          <p:nvPr/>
        </p:nvPicPr>
        <p:blipFill>
          <a:blip r:embed="rId4"/>
          <a:stretch/>
        </p:blipFill>
        <p:spPr>
          <a:xfrm>
            <a:off x="2644200" y="4248000"/>
            <a:ext cx="4663800" cy="310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strike="noStrike" spc="-1">
                <a:solidFill>
                  <a:srgbClr val="8D281E"/>
                </a:solidFill>
                <a:latin typeface="Times New Roman"/>
                <a:ea typeface="Droid Sans Fallback"/>
              </a:rPr>
              <a:t>«Мой родной поселок»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2"/>
          <a:stretch/>
        </p:blipFill>
        <p:spPr>
          <a:xfrm>
            <a:off x="654120" y="1440000"/>
            <a:ext cx="4504320" cy="2736000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55"/>
          <p:cNvPicPr/>
          <p:nvPr/>
        </p:nvPicPr>
        <p:blipFill>
          <a:blip r:embed="rId3"/>
          <a:stretch/>
        </p:blipFill>
        <p:spPr>
          <a:xfrm>
            <a:off x="5348880" y="1440000"/>
            <a:ext cx="4209120" cy="280800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56"/>
          <p:cNvPicPr/>
          <p:nvPr/>
        </p:nvPicPr>
        <p:blipFill>
          <a:blip r:embed="rId4"/>
          <a:stretch/>
        </p:blipFill>
        <p:spPr>
          <a:xfrm>
            <a:off x="2880000" y="4320000"/>
            <a:ext cx="5019840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900" b="0" strike="noStrike" spc="-1">
                <a:solidFill>
                  <a:srgbClr val="800000"/>
                </a:solidFill>
                <a:latin typeface="Times New Roman"/>
                <a:ea typeface="Droid Sans Fallback"/>
              </a:rPr>
              <a:t>75 лет  назад на нашу Родину напала фашистская Германия, иноземные захватчики. С первых дней ВОВ фашистские войска рвались в Крым, они рассчитывали на молниеносный захват его территории, на легкую, быструю победу. Однако их расчеты не оправдались! </a:t>
            </a:r>
            <a:endParaRPr lang="ru-RU" sz="1900" b="0" strike="noStrike" spc="-1">
              <a:latin typeface="Arial"/>
            </a:endParaRPr>
          </a:p>
        </p:txBody>
      </p:sp>
      <p:pic>
        <p:nvPicPr>
          <p:cNvPr id="59" name="Рисунок 58"/>
          <p:cNvPicPr/>
          <p:nvPr/>
        </p:nvPicPr>
        <p:blipFill>
          <a:blip r:embed="rId2"/>
          <a:stretch/>
        </p:blipFill>
        <p:spPr>
          <a:xfrm>
            <a:off x="1944000" y="1944000"/>
            <a:ext cx="5938200" cy="444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500" b="0" strike="noStrike" spc="-1">
                <a:solidFill>
                  <a:srgbClr val="800000"/>
                </a:solidFill>
                <a:latin typeface="Times New Roman"/>
                <a:ea typeface="Droid Sans Fallback"/>
              </a:rPr>
              <a:t>Партизанский отряд</a:t>
            </a:r>
            <a:endParaRPr lang="ru-RU" sz="2500" b="0" strike="noStrike" spc="-1">
              <a:latin typeface="Arial"/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2"/>
          <a:stretch/>
        </p:blipFill>
        <p:spPr>
          <a:xfrm>
            <a:off x="1224000" y="1480680"/>
            <a:ext cx="7396200" cy="492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600" b="0" strike="noStrike" spc="-1">
                <a:solidFill>
                  <a:srgbClr val="800000"/>
                </a:solidFill>
                <a:latin typeface="Times New Roman"/>
              </a:rPr>
              <a:t>Григорий Руденко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63" name="Рисунок 62"/>
          <p:cNvPicPr/>
          <p:nvPr/>
        </p:nvPicPr>
        <p:blipFill>
          <a:blip r:embed="rId2"/>
          <a:stretch/>
        </p:blipFill>
        <p:spPr>
          <a:xfrm>
            <a:off x="3061080" y="1440000"/>
            <a:ext cx="3994920" cy="557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pic>
        <p:nvPicPr>
          <p:cNvPr id="65" name="Рисунок 64"/>
          <p:cNvPicPr/>
          <p:nvPr/>
        </p:nvPicPr>
        <p:blipFill>
          <a:blip r:embed="rId2"/>
          <a:stretch/>
        </p:blipFill>
        <p:spPr>
          <a:xfrm>
            <a:off x="3312000" y="1080000"/>
            <a:ext cx="4105080" cy="609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2600" b="0" strike="noStrike" spc="-1">
                <a:solidFill>
                  <a:srgbClr val="800000"/>
                </a:solidFill>
                <a:latin typeface="Times New Roman"/>
              </a:rPr>
              <a:t>Александр Петрович Ким — комиссар партизанского отряда им. Чапаева. 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67" name="Рисунок 66"/>
          <p:cNvPicPr/>
          <p:nvPr/>
        </p:nvPicPr>
        <p:blipFill>
          <a:blip r:embed="rId2"/>
          <a:stretch/>
        </p:blipFill>
        <p:spPr>
          <a:xfrm>
            <a:off x="3168000" y="1440000"/>
            <a:ext cx="3881880" cy="564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150</Words>
  <Application>Microsoft Office PowerPoint</Application>
  <PresentationFormat>Произвольный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</cp:revision>
  <dcterms:modified xsi:type="dcterms:W3CDTF">2020-03-10T07:33:28Z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2020-03-09T21:09:33Z</dcterms:created>
  <dc:creator/>
  <dc:description/>
  <dc:language>ru-RU</dc:language>
  <cp:lastModifiedBy/>
  <dcterms:modified xsi:type="dcterms:W3CDTF">2020-03-10T10:13:54Z</dcterms:modified>
  <cp:revision>4</cp:revision>
  <dc:subject/>
  <dc:title/>
</cp:coreProperties>
</file>