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68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61AE9-6080-4BC2-B5EF-6000FDBDD08E}" type="doc">
      <dgm:prSet loTypeId="urn:microsoft.com/office/officeart/2005/8/layout/pyramid4" loCatId="pyramid" qsTypeId="urn:microsoft.com/office/officeart/2005/8/quickstyle/simple1#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316C135-D198-4189-84E3-083D44DBB6FB}">
      <dgm:prSet phldrT="[Текст]"/>
      <dgm:spPr/>
      <dgm:t>
        <a:bodyPr/>
        <a:lstStyle/>
        <a:p>
          <a:r>
            <a:rPr lang="ru-RU" dirty="0" smtClean="0"/>
            <a:t>Занятия ФК</a:t>
          </a:r>
          <a:endParaRPr lang="ru-RU" dirty="0"/>
        </a:p>
      </dgm:t>
    </dgm:pt>
    <dgm:pt modelId="{F75EED49-B53F-41E2-BF39-8E523D28FAC3}" type="parTrans" cxnId="{25C63C59-0272-4D1B-98F7-58E3CC4CD043}">
      <dgm:prSet/>
      <dgm:spPr/>
      <dgm:t>
        <a:bodyPr/>
        <a:lstStyle/>
        <a:p>
          <a:endParaRPr lang="ru-RU"/>
        </a:p>
      </dgm:t>
    </dgm:pt>
    <dgm:pt modelId="{10489751-2029-4AAB-A03D-C8655BECF6AA}" type="sibTrans" cxnId="{25C63C59-0272-4D1B-98F7-58E3CC4CD043}">
      <dgm:prSet/>
      <dgm:spPr/>
      <dgm:t>
        <a:bodyPr/>
        <a:lstStyle/>
        <a:p>
          <a:endParaRPr lang="ru-RU"/>
        </a:p>
      </dgm:t>
    </dgm:pt>
    <dgm:pt modelId="{FE53E993-A331-4B93-BCDE-FA0D50EBAB43}">
      <dgm:prSet phldrT="[Текст]"/>
      <dgm:spPr/>
      <dgm:t>
        <a:bodyPr/>
        <a:lstStyle/>
        <a:p>
          <a:r>
            <a:rPr lang="ru-RU" dirty="0" smtClean="0"/>
            <a:t>Активные прогулки</a:t>
          </a:r>
          <a:endParaRPr lang="ru-RU" dirty="0"/>
        </a:p>
      </dgm:t>
    </dgm:pt>
    <dgm:pt modelId="{E7EFB912-F676-4D10-B2F2-42E4904EF9EF}" type="parTrans" cxnId="{0CD0BF4C-6C2E-4B6C-AFC0-0B17E297F0A2}">
      <dgm:prSet/>
      <dgm:spPr/>
      <dgm:t>
        <a:bodyPr/>
        <a:lstStyle/>
        <a:p>
          <a:endParaRPr lang="ru-RU"/>
        </a:p>
      </dgm:t>
    </dgm:pt>
    <dgm:pt modelId="{1AB6B5CF-2C21-4210-9CB1-41784ED714FE}" type="sibTrans" cxnId="{0CD0BF4C-6C2E-4B6C-AFC0-0B17E297F0A2}">
      <dgm:prSet/>
      <dgm:spPr/>
      <dgm:t>
        <a:bodyPr/>
        <a:lstStyle/>
        <a:p>
          <a:endParaRPr lang="ru-RU"/>
        </a:p>
      </dgm:t>
    </dgm:pt>
    <dgm:pt modelId="{D3A42BDA-D93C-481E-9230-7431EC8EA47B}">
      <dgm:prSet phldrT="[Текст]"/>
      <dgm:spPr/>
      <dgm:t>
        <a:bodyPr/>
        <a:lstStyle/>
        <a:p>
          <a:r>
            <a:rPr lang="ru-RU" dirty="0" smtClean="0"/>
            <a:t>Двигательная активность в НОД</a:t>
          </a:r>
          <a:endParaRPr lang="ru-RU" dirty="0"/>
        </a:p>
      </dgm:t>
    </dgm:pt>
    <dgm:pt modelId="{E588C682-4177-4F8B-B03B-8EB839A63978}" type="parTrans" cxnId="{10DFD041-EA1F-4C07-9B26-E28BB6F99F07}">
      <dgm:prSet/>
      <dgm:spPr/>
      <dgm:t>
        <a:bodyPr/>
        <a:lstStyle/>
        <a:p>
          <a:endParaRPr lang="ru-RU"/>
        </a:p>
      </dgm:t>
    </dgm:pt>
    <dgm:pt modelId="{65293728-C5DE-4F02-85CE-CA1A5452FD77}" type="sibTrans" cxnId="{10DFD041-EA1F-4C07-9B26-E28BB6F99F07}">
      <dgm:prSet/>
      <dgm:spPr/>
      <dgm:t>
        <a:bodyPr/>
        <a:lstStyle/>
        <a:p>
          <a:endParaRPr lang="ru-RU"/>
        </a:p>
      </dgm:t>
    </dgm:pt>
    <dgm:pt modelId="{E5C4A7F5-4CF1-4920-BE5E-2CC95BF8E15F}">
      <dgm:prSet phldrT="[Текст]"/>
      <dgm:spPr/>
      <dgm:t>
        <a:bodyPr/>
        <a:lstStyle/>
        <a:p>
          <a:r>
            <a:rPr lang="ru-RU" dirty="0" smtClean="0"/>
            <a:t>Зарядка, закаливающие процедуры</a:t>
          </a:r>
          <a:endParaRPr lang="ru-RU" dirty="0"/>
        </a:p>
      </dgm:t>
    </dgm:pt>
    <dgm:pt modelId="{DA2025E0-5AB8-43D5-8E9D-DAD779A6EA17}" type="parTrans" cxnId="{0B3EC4C1-1788-454D-99F8-2B2E0D92CFAE}">
      <dgm:prSet/>
      <dgm:spPr/>
      <dgm:t>
        <a:bodyPr/>
        <a:lstStyle/>
        <a:p>
          <a:endParaRPr lang="ru-RU"/>
        </a:p>
      </dgm:t>
    </dgm:pt>
    <dgm:pt modelId="{8035C8DF-D959-4282-B574-5159C1C2D27A}" type="sibTrans" cxnId="{0B3EC4C1-1788-454D-99F8-2B2E0D92CFAE}">
      <dgm:prSet/>
      <dgm:spPr/>
      <dgm:t>
        <a:bodyPr/>
        <a:lstStyle/>
        <a:p>
          <a:endParaRPr lang="ru-RU"/>
        </a:p>
      </dgm:t>
    </dgm:pt>
    <dgm:pt modelId="{1CA23569-E605-40EF-A4DF-436EB1AF521B}" type="pres">
      <dgm:prSet presAssocID="{A8F61AE9-6080-4BC2-B5EF-6000FDBDD08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8F5CAB-9A4F-43AC-B010-D2B81E6393D2}" type="pres">
      <dgm:prSet presAssocID="{A8F61AE9-6080-4BC2-B5EF-6000FDBDD08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58CCB-DDFD-421E-AD96-DA5CCBE67038}" type="pres">
      <dgm:prSet presAssocID="{A8F61AE9-6080-4BC2-B5EF-6000FDBDD08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C2B82-69DD-4697-8BFC-B9A8F325527C}" type="pres">
      <dgm:prSet presAssocID="{A8F61AE9-6080-4BC2-B5EF-6000FDBDD08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FB3E1-C49C-4E32-9066-54D19C9FC5C6}" type="pres">
      <dgm:prSet presAssocID="{A8F61AE9-6080-4BC2-B5EF-6000FDBDD08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939AB5-6B53-4366-AD43-FC759722BBCF}" type="presOf" srcId="{E5C4A7F5-4CF1-4920-BE5E-2CC95BF8E15F}" destId="{F8CFB3E1-C49C-4E32-9066-54D19C9FC5C6}" srcOrd="0" destOrd="0" presId="urn:microsoft.com/office/officeart/2005/8/layout/pyramid4"/>
    <dgm:cxn modelId="{10DFD041-EA1F-4C07-9B26-E28BB6F99F07}" srcId="{A8F61AE9-6080-4BC2-B5EF-6000FDBDD08E}" destId="{D3A42BDA-D93C-481E-9230-7431EC8EA47B}" srcOrd="2" destOrd="0" parTransId="{E588C682-4177-4F8B-B03B-8EB839A63978}" sibTransId="{65293728-C5DE-4F02-85CE-CA1A5452FD77}"/>
    <dgm:cxn modelId="{2B63F73C-08C7-461D-A14C-1D322A8983F7}" type="presOf" srcId="{B316C135-D198-4189-84E3-083D44DBB6FB}" destId="{2E8F5CAB-9A4F-43AC-B010-D2B81E6393D2}" srcOrd="0" destOrd="0" presId="urn:microsoft.com/office/officeart/2005/8/layout/pyramid4"/>
    <dgm:cxn modelId="{0B3EC4C1-1788-454D-99F8-2B2E0D92CFAE}" srcId="{A8F61AE9-6080-4BC2-B5EF-6000FDBDD08E}" destId="{E5C4A7F5-4CF1-4920-BE5E-2CC95BF8E15F}" srcOrd="3" destOrd="0" parTransId="{DA2025E0-5AB8-43D5-8E9D-DAD779A6EA17}" sibTransId="{8035C8DF-D959-4282-B574-5159C1C2D27A}"/>
    <dgm:cxn modelId="{A8E8E940-BAEF-407D-A1DE-84D374FA7242}" type="presOf" srcId="{D3A42BDA-D93C-481E-9230-7431EC8EA47B}" destId="{1E7C2B82-69DD-4697-8BFC-B9A8F325527C}" srcOrd="0" destOrd="0" presId="urn:microsoft.com/office/officeart/2005/8/layout/pyramid4"/>
    <dgm:cxn modelId="{25C63C59-0272-4D1B-98F7-58E3CC4CD043}" srcId="{A8F61AE9-6080-4BC2-B5EF-6000FDBDD08E}" destId="{B316C135-D198-4189-84E3-083D44DBB6FB}" srcOrd="0" destOrd="0" parTransId="{F75EED49-B53F-41E2-BF39-8E523D28FAC3}" sibTransId="{10489751-2029-4AAB-A03D-C8655BECF6AA}"/>
    <dgm:cxn modelId="{596FBE00-9329-4E5B-B066-DD53ABB86D87}" type="presOf" srcId="{FE53E993-A331-4B93-BCDE-FA0D50EBAB43}" destId="{C2658CCB-DDFD-421E-AD96-DA5CCBE67038}" srcOrd="0" destOrd="0" presId="urn:microsoft.com/office/officeart/2005/8/layout/pyramid4"/>
    <dgm:cxn modelId="{344C7DF4-2D5F-4259-8230-CB27CCB525ED}" type="presOf" srcId="{A8F61AE9-6080-4BC2-B5EF-6000FDBDD08E}" destId="{1CA23569-E605-40EF-A4DF-436EB1AF521B}" srcOrd="0" destOrd="0" presId="urn:microsoft.com/office/officeart/2005/8/layout/pyramid4"/>
    <dgm:cxn modelId="{0CD0BF4C-6C2E-4B6C-AFC0-0B17E297F0A2}" srcId="{A8F61AE9-6080-4BC2-B5EF-6000FDBDD08E}" destId="{FE53E993-A331-4B93-BCDE-FA0D50EBAB43}" srcOrd="1" destOrd="0" parTransId="{E7EFB912-F676-4D10-B2F2-42E4904EF9EF}" sibTransId="{1AB6B5CF-2C21-4210-9CB1-41784ED714FE}"/>
    <dgm:cxn modelId="{03943F82-3DB0-45FE-B2FD-EC64B998F1E8}" type="presParOf" srcId="{1CA23569-E605-40EF-A4DF-436EB1AF521B}" destId="{2E8F5CAB-9A4F-43AC-B010-D2B81E6393D2}" srcOrd="0" destOrd="0" presId="urn:microsoft.com/office/officeart/2005/8/layout/pyramid4"/>
    <dgm:cxn modelId="{E6DCC103-7525-4144-B37D-44F18E25D5FB}" type="presParOf" srcId="{1CA23569-E605-40EF-A4DF-436EB1AF521B}" destId="{C2658CCB-DDFD-421E-AD96-DA5CCBE67038}" srcOrd="1" destOrd="0" presId="urn:microsoft.com/office/officeart/2005/8/layout/pyramid4"/>
    <dgm:cxn modelId="{6FB23B70-FF2D-4401-9E89-920BADB62130}" type="presParOf" srcId="{1CA23569-E605-40EF-A4DF-436EB1AF521B}" destId="{1E7C2B82-69DD-4697-8BFC-B9A8F325527C}" srcOrd="2" destOrd="0" presId="urn:microsoft.com/office/officeart/2005/8/layout/pyramid4"/>
    <dgm:cxn modelId="{609F9BE2-2BD8-4F84-A933-7676868E777C}" type="presParOf" srcId="{1CA23569-E605-40EF-A4DF-436EB1AF521B}" destId="{F8CFB3E1-C49C-4E32-9066-54D19C9FC5C6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A9FBCB-D84D-4D24-A3B1-6F8A9A443EA8}" type="doc">
      <dgm:prSet loTypeId="urn:microsoft.com/office/officeart/2005/8/layout/default#1" loCatId="list" qsTypeId="urn:microsoft.com/office/officeart/2005/8/quickstyle/simple1#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D418E048-6AF2-4853-BFF4-D9956F3537D8}">
      <dgm:prSet phldrT="[Текст]"/>
      <dgm:spPr/>
      <dgm:t>
        <a:bodyPr/>
        <a:lstStyle/>
        <a:p>
          <a:r>
            <a:rPr lang="ru-RU" dirty="0" smtClean="0"/>
            <a:t>Улучшает функциональное здоровье</a:t>
          </a:r>
          <a:endParaRPr lang="ru-RU" dirty="0"/>
        </a:p>
      </dgm:t>
    </dgm:pt>
    <dgm:pt modelId="{E422E85E-C419-4866-976F-65D6B157A281}" type="parTrans" cxnId="{AE83D73C-C07C-44FF-A005-59C904FDD2B9}">
      <dgm:prSet/>
      <dgm:spPr/>
      <dgm:t>
        <a:bodyPr/>
        <a:lstStyle/>
        <a:p>
          <a:endParaRPr lang="ru-RU"/>
        </a:p>
      </dgm:t>
    </dgm:pt>
    <dgm:pt modelId="{0EEE2AD7-C319-47DC-BC1E-2F7B09973680}" type="sibTrans" cxnId="{AE83D73C-C07C-44FF-A005-59C904FDD2B9}">
      <dgm:prSet/>
      <dgm:spPr/>
      <dgm:t>
        <a:bodyPr/>
        <a:lstStyle/>
        <a:p>
          <a:endParaRPr lang="ru-RU"/>
        </a:p>
      </dgm:t>
    </dgm:pt>
    <dgm:pt modelId="{5CEC4ACA-E1E4-4B28-89C6-9ABB95EA4667}">
      <dgm:prSet phldrT="[Текст]"/>
      <dgm:spPr/>
      <dgm:t>
        <a:bodyPr/>
        <a:lstStyle/>
        <a:p>
          <a:r>
            <a:rPr lang="ru-RU" dirty="0" smtClean="0"/>
            <a:t>Поддерживает положительный эмоциональный фон</a:t>
          </a:r>
          <a:endParaRPr lang="ru-RU" dirty="0"/>
        </a:p>
      </dgm:t>
    </dgm:pt>
    <dgm:pt modelId="{B87D4994-14B9-4980-B499-FF80FFC85BC5}" type="parTrans" cxnId="{CEBC607E-E64E-4778-9A10-6EF5413B3BDC}">
      <dgm:prSet/>
      <dgm:spPr/>
      <dgm:t>
        <a:bodyPr/>
        <a:lstStyle/>
        <a:p>
          <a:endParaRPr lang="ru-RU"/>
        </a:p>
      </dgm:t>
    </dgm:pt>
    <dgm:pt modelId="{48F95C88-8ECB-4DB6-A6F2-5D9CC9298998}" type="sibTrans" cxnId="{CEBC607E-E64E-4778-9A10-6EF5413B3BDC}">
      <dgm:prSet/>
      <dgm:spPr/>
      <dgm:t>
        <a:bodyPr/>
        <a:lstStyle/>
        <a:p>
          <a:endParaRPr lang="ru-RU"/>
        </a:p>
      </dgm:t>
    </dgm:pt>
    <dgm:pt modelId="{1C7DD7A5-DA39-475B-8579-D55A37D75AB2}">
      <dgm:prSet phldrT="[Текст]"/>
      <dgm:spPr/>
      <dgm:t>
        <a:bodyPr/>
        <a:lstStyle/>
        <a:p>
          <a:r>
            <a:rPr lang="ru-RU" dirty="0" smtClean="0"/>
            <a:t>Развивает моторную координацию</a:t>
          </a:r>
          <a:endParaRPr lang="ru-RU" dirty="0"/>
        </a:p>
      </dgm:t>
    </dgm:pt>
    <dgm:pt modelId="{7E3DD54E-E5B9-4C02-A5BD-044FEFD6AC39}" type="parTrans" cxnId="{A70D7E33-8404-4F3F-BF04-F0BC7A1902AD}">
      <dgm:prSet/>
      <dgm:spPr/>
      <dgm:t>
        <a:bodyPr/>
        <a:lstStyle/>
        <a:p>
          <a:endParaRPr lang="ru-RU"/>
        </a:p>
      </dgm:t>
    </dgm:pt>
    <dgm:pt modelId="{0E19A664-4D1F-4427-9A74-25F01F2F4BEC}" type="sibTrans" cxnId="{A70D7E33-8404-4F3F-BF04-F0BC7A1902AD}">
      <dgm:prSet/>
      <dgm:spPr/>
      <dgm:t>
        <a:bodyPr/>
        <a:lstStyle/>
        <a:p>
          <a:endParaRPr lang="ru-RU"/>
        </a:p>
      </dgm:t>
    </dgm:pt>
    <dgm:pt modelId="{B73B3D67-1C5B-44CD-B4C1-558941763190}">
      <dgm:prSet phldrT="[Текст]"/>
      <dgm:spPr/>
      <dgm:t>
        <a:bodyPr/>
        <a:lstStyle/>
        <a:p>
          <a:r>
            <a:rPr lang="ru-RU" dirty="0" smtClean="0"/>
            <a:t>Координирует структуры головного мозга</a:t>
          </a:r>
          <a:endParaRPr lang="ru-RU" dirty="0"/>
        </a:p>
      </dgm:t>
    </dgm:pt>
    <dgm:pt modelId="{EDFEA8A9-B764-4AE8-B7D1-E3E1B3D8F3B9}" type="parTrans" cxnId="{B302B243-1268-4E4C-A1C7-AEAF6601D311}">
      <dgm:prSet/>
      <dgm:spPr/>
      <dgm:t>
        <a:bodyPr/>
        <a:lstStyle/>
        <a:p>
          <a:endParaRPr lang="ru-RU"/>
        </a:p>
      </dgm:t>
    </dgm:pt>
    <dgm:pt modelId="{4B6CC91E-A7C4-4146-B566-7D162600DB78}" type="sibTrans" cxnId="{B302B243-1268-4E4C-A1C7-AEAF6601D311}">
      <dgm:prSet/>
      <dgm:spPr/>
      <dgm:t>
        <a:bodyPr/>
        <a:lstStyle/>
        <a:p>
          <a:endParaRPr lang="ru-RU"/>
        </a:p>
      </dgm:t>
    </dgm:pt>
    <dgm:pt modelId="{4C8E4A3A-B28D-4A4B-B551-F82946486C6B}">
      <dgm:prSet phldrT="[Текст]"/>
      <dgm:spPr/>
      <dgm:t>
        <a:bodyPr/>
        <a:lstStyle/>
        <a:p>
          <a:r>
            <a:rPr lang="ru-RU" dirty="0" smtClean="0"/>
            <a:t>Удовлетворяет базовую потребность в движении</a:t>
          </a:r>
          <a:endParaRPr lang="ru-RU" dirty="0"/>
        </a:p>
      </dgm:t>
    </dgm:pt>
    <dgm:pt modelId="{0E87E9B0-9F61-40AE-81AE-C6B1FCA5E01D}" type="parTrans" cxnId="{17C851CF-B0AF-47F2-8DA1-2A3C508A9E76}">
      <dgm:prSet/>
      <dgm:spPr/>
      <dgm:t>
        <a:bodyPr/>
        <a:lstStyle/>
        <a:p>
          <a:endParaRPr lang="ru-RU"/>
        </a:p>
      </dgm:t>
    </dgm:pt>
    <dgm:pt modelId="{79C4BE8E-68B9-4C77-9E5A-B85D68A19F52}" type="sibTrans" cxnId="{17C851CF-B0AF-47F2-8DA1-2A3C508A9E76}">
      <dgm:prSet/>
      <dgm:spPr/>
      <dgm:t>
        <a:bodyPr/>
        <a:lstStyle/>
        <a:p>
          <a:endParaRPr lang="ru-RU"/>
        </a:p>
      </dgm:t>
    </dgm:pt>
    <dgm:pt modelId="{3AD89282-8AC3-46DC-AFAE-6A4DD8EAA9C4}" type="pres">
      <dgm:prSet presAssocID="{3AA9FBCB-D84D-4D24-A3B1-6F8A9A443E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B8DF7C-BF52-4942-B575-81A51ED85625}" type="pres">
      <dgm:prSet presAssocID="{D418E048-6AF2-4853-BFF4-D9956F3537D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DF600-3829-4499-A465-8D15B0CC1A8F}" type="pres">
      <dgm:prSet presAssocID="{0EEE2AD7-C319-47DC-BC1E-2F7B09973680}" presName="sibTrans" presStyleCnt="0"/>
      <dgm:spPr/>
    </dgm:pt>
    <dgm:pt modelId="{1A1FA1F6-F9CD-4576-BB02-F4A8E3A708E9}" type="pres">
      <dgm:prSet presAssocID="{5CEC4ACA-E1E4-4B28-89C6-9ABB95EA46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4CA76-C76D-4156-A65C-53EE873D11AD}" type="pres">
      <dgm:prSet presAssocID="{48F95C88-8ECB-4DB6-A6F2-5D9CC9298998}" presName="sibTrans" presStyleCnt="0"/>
      <dgm:spPr/>
    </dgm:pt>
    <dgm:pt modelId="{10D1B52A-2866-4505-BD7B-8A2660814E20}" type="pres">
      <dgm:prSet presAssocID="{1C7DD7A5-DA39-475B-8579-D55A37D75AB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D040E-61FD-4514-A077-7E197C688317}" type="pres">
      <dgm:prSet presAssocID="{0E19A664-4D1F-4427-9A74-25F01F2F4BEC}" presName="sibTrans" presStyleCnt="0"/>
      <dgm:spPr/>
    </dgm:pt>
    <dgm:pt modelId="{770CFC89-6B94-4F09-BCAB-CE18F6D84AA3}" type="pres">
      <dgm:prSet presAssocID="{B73B3D67-1C5B-44CD-B4C1-5589417631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9EE27-10ED-43EF-9A79-6EAE5F729BB1}" type="pres">
      <dgm:prSet presAssocID="{4B6CC91E-A7C4-4146-B566-7D162600DB78}" presName="sibTrans" presStyleCnt="0"/>
      <dgm:spPr/>
    </dgm:pt>
    <dgm:pt modelId="{CDBBC44D-E165-44B2-AA68-0378CF362179}" type="pres">
      <dgm:prSet presAssocID="{4C8E4A3A-B28D-4A4B-B551-F82946486C6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02B243-1268-4E4C-A1C7-AEAF6601D311}" srcId="{3AA9FBCB-D84D-4D24-A3B1-6F8A9A443EA8}" destId="{B73B3D67-1C5B-44CD-B4C1-558941763190}" srcOrd="3" destOrd="0" parTransId="{EDFEA8A9-B764-4AE8-B7D1-E3E1B3D8F3B9}" sibTransId="{4B6CC91E-A7C4-4146-B566-7D162600DB78}"/>
    <dgm:cxn modelId="{AE83D73C-C07C-44FF-A005-59C904FDD2B9}" srcId="{3AA9FBCB-D84D-4D24-A3B1-6F8A9A443EA8}" destId="{D418E048-6AF2-4853-BFF4-D9956F3537D8}" srcOrd="0" destOrd="0" parTransId="{E422E85E-C419-4866-976F-65D6B157A281}" sibTransId="{0EEE2AD7-C319-47DC-BC1E-2F7B09973680}"/>
    <dgm:cxn modelId="{E909A95E-BEEC-405B-93C8-7205CA2D9733}" type="presOf" srcId="{D418E048-6AF2-4853-BFF4-D9956F3537D8}" destId="{DFB8DF7C-BF52-4942-B575-81A51ED85625}" srcOrd="0" destOrd="0" presId="urn:microsoft.com/office/officeart/2005/8/layout/default#1"/>
    <dgm:cxn modelId="{AAF85555-E108-4297-88DA-908B26281180}" type="presOf" srcId="{3AA9FBCB-D84D-4D24-A3B1-6F8A9A443EA8}" destId="{3AD89282-8AC3-46DC-AFAE-6A4DD8EAA9C4}" srcOrd="0" destOrd="0" presId="urn:microsoft.com/office/officeart/2005/8/layout/default#1"/>
    <dgm:cxn modelId="{CEBC607E-E64E-4778-9A10-6EF5413B3BDC}" srcId="{3AA9FBCB-D84D-4D24-A3B1-6F8A9A443EA8}" destId="{5CEC4ACA-E1E4-4B28-89C6-9ABB95EA4667}" srcOrd="1" destOrd="0" parTransId="{B87D4994-14B9-4980-B499-FF80FFC85BC5}" sibTransId="{48F95C88-8ECB-4DB6-A6F2-5D9CC9298998}"/>
    <dgm:cxn modelId="{A80D7659-8668-4D5E-99C4-B600B71DABDE}" type="presOf" srcId="{4C8E4A3A-B28D-4A4B-B551-F82946486C6B}" destId="{CDBBC44D-E165-44B2-AA68-0378CF362179}" srcOrd="0" destOrd="0" presId="urn:microsoft.com/office/officeart/2005/8/layout/default#1"/>
    <dgm:cxn modelId="{1C756F6B-AE84-493A-B54C-D65051F11F21}" type="presOf" srcId="{5CEC4ACA-E1E4-4B28-89C6-9ABB95EA4667}" destId="{1A1FA1F6-F9CD-4576-BB02-F4A8E3A708E9}" srcOrd="0" destOrd="0" presId="urn:microsoft.com/office/officeart/2005/8/layout/default#1"/>
    <dgm:cxn modelId="{A70D7E33-8404-4F3F-BF04-F0BC7A1902AD}" srcId="{3AA9FBCB-D84D-4D24-A3B1-6F8A9A443EA8}" destId="{1C7DD7A5-DA39-475B-8579-D55A37D75AB2}" srcOrd="2" destOrd="0" parTransId="{7E3DD54E-E5B9-4C02-A5BD-044FEFD6AC39}" sibTransId="{0E19A664-4D1F-4427-9A74-25F01F2F4BEC}"/>
    <dgm:cxn modelId="{17C851CF-B0AF-47F2-8DA1-2A3C508A9E76}" srcId="{3AA9FBCB-D84D-4D24-A3B1-6F8A9A443EA8}" destId="{4C8E4A3A-B28D-4A4B-B551-F82946486C6B}" srcOrd="4" destOrd="0" parTransId="{0E87E9B0-9F61-40AE-81AE-C6B1FCA5E01D}" sibTransId="{79C4BE8E-68B9-4C77-9E5A-B85D68A19F52}"/>
    <dgm:cxn modelId="{9711FA09-F56D-4D4E-BAF0-EA5E5EB21CD6}" type="presOf" srcId="{1C7DD7A5-DA39-475B-8579-D55A37D75AB2}" destId="{10D1B52A-2866-4505-BD7B-8A2660814E20}" srcOrd="0" destOrd="0" presId="urn:microsoft.com/office/officeart/2005/8/layout/default#1"/>
    <dgm:cxn modelId="{8E1397E9-E574-476C-8A78-A2715AE1165F}" type="presOf" srcId="{B73B3D67-1C5B-44CD-B4C1-558941763190}" destId="{770CFC89-6B94-4F09-BCAB-CE18F6D84AA3}" srcOrd="0" destOrd="0" presId="urn:microsoft.com/office/officeart/2005/8/layout/default#1"/>
    <dgm:cxn modelId="{F440DE5F-51BA-43D4-9908-41C26E3C3A26}" type="presParOf" srcId="{3AD89282-8AC3-46DC-AFAE-6A4DD8EAA9C4}" destId="{DFB8DF7C-BF52-4942-B575-81A51ED85625}" srcOrd="0" destOrd="0" presId="urn:microsoft.com/office/officeart/2005/8/layout/default#1"/>
    <dgm:cxn modelId="{08F5AE25-4355-4475-ACD8-362C832ED05A}" type="presParOf" srcId="{3AD89282-8AC3-46DC-AFAE-6A4DD8EAA9C4}" destId="{71EDF600-3829-4499-A465-8D15B0CC1A8F}" srcOrd="1" destOrd="0" presId="urn:microsoft.com/office/officeart/2005/8/layout/default#1"/>
    <dgm:cxn modelId="{5707D068-B8DF-4312-8F5B-D5F40772966D}" type="presParOf" srcId="{3AD89282-8AC3-46DC-AFAE-6A4DD8EAA9C4}" destId="{1A1FA1F6-F9CD-4576-BB02-F4A8E3A708E9}" srcOrd="2" destOrd="0" presId="urn:microsoft.com/office/officeart/2005/8/layout/default#1"/>
    <dgm:cxn modelId="{9F1A4D65-BBE2-4D1A-906C-369CD7F419E3}" type="presParOf" srcId="{3AD89282-8AC3-46DC-AFAE-6A4DD8EAA9C4}" destId="{8F54CA76-C76D-4156-A65C-53EE873D11AD}" srcOrd="3" destOrd="0" presId="urn:microsoft.com/office/officeart/2005/8/layout/default#1"/>
    <dgm:cxn modelId="{1133B913-6A61-4B9F-8355-62BE30235813}" type="presParOf" srcId="{3AD89282-8AC3-46DC-AFAE-6A4DD8EAA9C4}" destId="{10D1B52A-2866-4505-BD7B-8A2660814E20}" srcOrd="4" destOrd="0" presId="urn:microsoft.com/office/officeart/2005/8/layout/default#1"/>
    <dgm:cxn modelId="{5A83BB80-588E-4722-8CAF-D31BB58B207D}" type="presParOf" srcId="{3AD89282-8AC3-46DC-AFAE-6A4DD8EAA9C4}" destId="{DD8D040E-61FD-4514-A077-7E197C688317}" srcOrd="5" destOrd="0" presId="urn:microsoft.com/office/officeart/2005/8/layout/default#1"/>
    <dgm:cxn modelId="{C846815F-12B5-4409-A4D6-39E7220763B2}" type="presParOf" srcId="{3AD89282-8AC3-46DC-AFAE-6A4DD8EAA9C4}" destId="{770CFC89-6B94-4F09-BCAB-CE18F6D84AA3}" srcOrd="6" destOrd="0" presId="urn:microsoft.com/office/officeart/2005/8/layout/default#1"/>
    <dgm:cxn modelId="{E65A1101-1CBB-43DD-831A-FFCBC4F004E7}" type="presParOf" srcId="{3AD89282-8AC3-46DC-AFAE-6A4DD8EAA9C4}" destId="{A399EE27-10ED-43EF-9A79-6EAE5F729BB1}" srcOrd="7" destOrd="0" presId="urn:microsoft.com/office/officeart/2005/8/layout/default#1"/>
    <dgm:cxn modelId="{DC5A92B2-5D38-4DFF-A376-578F36F88B56}" type="presParOf" srcId="{3AD89282-8AC3-46DC-AFAE-6A4DD8EAA9C4}" destId="{CDBBC44D-E165-44B2-AA68-0378CF36217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4D5D7-7A4D-4509-9855-88286ACBD25B}" type="doc">
      <dgm:prSet loTypeId="urn:microsoft.com/office/officeart/2005/8/layout/chevron2" loCatId="list" qsTypeId="urn:microsoft.com/office/officeart/2005/8/quickstyle/simple1#6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0BB58C2-1104-4154-A41B-552D62FC83B6}">
      <dgm:prSet phldrT="[Текст]"/>
      <dgm:spPr/>
      <dgm:t>
        <a:bodyPr/>
        <a:lstStyle/>
        <a:p>
          <a:r>
            <a:rPr lang="ru-RU" dirty="0" smtClean="0"/>
            <a:t>10 мин</a:t>
          </a:r>
          <a:endParaRPr lang="ru-RU" dirty="0"/>
        </a:p>
      </dgm:t>
    </dgm:pt>
    <dgm:pt modelId="{7953B078-430E-4863-B881-B96817599E16}" type="parTrans" cxnId="{9A0AD126-D8DC-4004-B58C-73B7BFA2D04F}">
      <dgm:prSet/>
      <dgm:spPr/>
      <dgm:t>
        <a:bodyPr/>
        <a:lstStyle/>
        <a:p>
          <a:endParaRPr lang="ru-RU"/>
        </a:p>
      </dgm:t>
    </dgm:pt>
    <dgm:pt modelId="{47FDABEA-DCE7-4993-B65E-DE16BB4A5FA3}" type="sibTrans" cxnId="{9A0AD126-D8DC-4004-B58C-73B7BFA2D04F}">
      <dgm:prSet/>
      <dgm:spPr/>
      <dgm:t>
        <a:bodyPr/>
        <a:lstStyle/>
        <a:p>
          <a:endParaRPr lang="ru-RU"/>
        </a:p>
      </dgm:t>
    </dgm:pt>
    <dgm:pt modelId="{296A28B7-9373-40DF-AFEC-5E37A40CD993}">
      <dgm:prSet phldrT="[Текст]"/>
      <dgm:spPr/>
      <dgm:t>
        <a:bodyPr/>
        <a:lstStyle/>
        <a:p>
          <a:r>
            <a:rPr lang="ru-RU" dirty="0" smtClean="0"/>
            <a:t>Дорога в детский сад</a:t>
          </a:r>
          <a:endParaRPr lang="ru-RU" dirty="0"/>
        </a:p>
      </dgm:t>
    </dgm:pt>
    <dgm:pt modelId="{03F426A1-198B-4BA2-A1BA-EDFBB36C57C6}" type="parTrans" cxnId="{428A8E44-121F-4D58-84F1-56F29B6D4510}">
      <dgm:prSet/>
      <dgm:spPr/>
      <dgm:t>
        <a:bodyPr/>
        <a:lstStyle/>
        <a:p>
          <a:endParaRPr lang="ru-RU"/>
        </a:p>
      </dgm:t>
    </dgm:pt>
    <dgm:pt modelId="{4C1BE113-AA34-4114-9EBA-77D2BDA021BC}" type="sibTrans" cxnId="{428A8E44-121F-4D58-84F1-56F29B6D4510}">
      <dgm:prSet/>
      <dgm:spPr/>
      <dgm:t>
        <a:bodyPr/>
        <a:lstStyle/>
        <a:p>
          <a:endParaRPr lang="ru-RU"/>
        </a:p>
      </dgm:t>
    </dgm:pt>
    <dgm:pt modelId="{9E5093DA-895F-4B53-A8E3-DE93A36BA6DA}">
      <dgm:prSet phldrT="[Текст]"/>
      <dgm:spPr/>
      <dgm:t>
        <a:bodyPr/>
        <a:lstStyle/>
        <a:p>
          <a:r>
            <a:rPr lang="ru-RU" dirty="0" smtClean="0"/>
            <a:t>10 мин</a:t>
          </a:r>
          <a:endParaRPr lang="ru-RU" dirty="0"/>
        </a:p>
      </dgm:t>
    </dgm:pt>
    <dgm:pt modelId="{FC677A24-12D7-490B-9CBB-D1DD2CFAF686}" type="parTrans" cxnId="{5AD14A56-F72D-4AE9-B4C8-6CAB4775FB7B}">
      <dgm:prSet/>
      <dgm:spPr/>
      <dgm:t>
        <a:bodyPr/>
        <a:lstStyle/>
        <a:p>
          <a:endParaRPr lang="ru-RU"/>
        </a:p>
      </dgm:t>
    </dgm:pt>
    <dgm:pt modelId="{B87DEC29-DB45-498C-9AD7-6121507E7202}" type="sibTrans" cxnId="{5AD14A56-F72D-4AE9-B4C8-6CAB4775FB7B}">
      <dgm:prSet/>
      <dgm:spPr/>
      <dgm:t>
        <a:bodyPr/>
        <a:lstStyle/>
        <a:p>
          <a:endParaRPr lang="ru-RU"/>
        </a:p>
      </dgm:t>
    </dgm:pt>
    <dgm:pt modelId="{A974424A-0404-4E3E-AB3B-BDDEB8C27E36}">
      <dgm:prSet phldrT="[Текст]"/>
      <dgm:spPr/>
      <dgm:t>
        <a:bodyPr/>
        <a:lstStyle/>
        <a:p>
          <a:r>
            <a:rPr lang="ru-RU" dirty="0" smtClean="0"/>
            <a:t>Утренняя зарядка</a:t>
          </a:r>
          <a:endParaRPr lang="ru-RU" dirty="0"/>
        </a:p>
      </dgm:t>
    </dgm:pt>
    <dgm:pt modelId="{71EF9289-8D8E-4AF1-B063-52CCE885B99D}" type="parTrans" cxnId="{323E9060-3922-4588-89D0-EBF6644A9308}">
      <dgm:prSet/>
      <dgm:spPr/>
      <dgm:t>
        <a:bodyPr/>
        <a:lstStyle/>
        <a:p>
          <a:endParaRPr lang="ru-RU"/>
        </a:p>
      </dgm:t>
    </dgm:pt>
    <dgm:pt modelId="{EA0FBE81-8239-4E17-AD74-0F48046C3163}" type="sibTrans" cxnId="{323E9060-3922-4588-89D0-EBF6644A9308}">
      <dgm:prSet/>
      <dgm:spPr/>
      <dgm:t>
        <a:bodyPr/>
        <a:lstStyle/>
        <a:p>
          <a:endParaRPr lang="ru-RU"/>
        </a:p>
      </dgm:t>
    </dgm:pt>
    <dgm:pt modelId="{02ABBE29-0925-4D04-ACC6-FAFABE0345A1}">
      <dgm:prSet phldrT="[Текст]"/>
      <dgm:spPr/>
      <dgm:t>
        <a:bodyPr/>
        <a:lstStyle/>
        <a:p>
          <a:r>
            <a:rPr lang="ru-RU" dirty="0" smtClean="0"/>
            <a:t>6 минут</a:t>
          </a:r>
          <a:endParaRPr lang="ru-RU" dirty="0"/>
        </a:p>
      </dgm:t>
    </dgm:pt>
    <dgm:pt modelId="{447906FE-FEBF-4038-A895-43EB375DBFE9}" type="parTrans" cxnId="{05D224F6-3306-438B-A845-465DA8746F96}">
      <dgm:prSet/>
      <dgm:spPr/>
      <dgm:t>
        <a:bodyPr/>
        <a:lstStyle/>
        <a:p>
          <a:endParaRPr lang="ru-RU"/>
        </a:p>
      </dgm:t>
    </dgm:pt>
    <dgm:pt modelId="{7C69CDFA-5882-4AE6-A6C8-79704A8C776D}" type="sibTrans" cxnId="{05D224F6-3306-438B-A845-465DA8746F96}">
      <dgm:prSet/>
      <dgm:spPr/>
      <dgm:t>
        <a:bodyPr/>
        <a:lstStyle/>
        <a:p>
          <a:endParaRPr lang="ru-RU"/>
        </a:p>
      </dgm:t>
    </dgm:pt>
    <dgm:pt modelId="{7C4F9EC3-C7D5-4A4E-A0EE-196CB88C2D82}">
      <dgm:prSet phldrT="[Текст]"/>
      <dgm:spPr/>
      <dgm:t>
        <a:bodyPr/>
        <a:lstStyle/>
        <a:p>
          <a:r>
            <a:rPr lang="ru-RU" dirty="0" err="1" smtClean="0"/>
            <a:t>Физминутки</a:t>
          </a:r>
          <a:r>
            <a:rPr lang="ru-RU" dirty="0" smtClean="0"/>
            <a:t>, в процессе НОД</a:t>
          </a:r>
          <a:endParaRPr lang="ru-RU" dirty="0"/>
        </a:p>
      </dgm:t>
    </dgm:pt>
    <dgm:pt modelId="{D95171E3-D58F-4B61-AC96-4CEA1BBF1621}" type="parTrans" cxnId="{345476B5-C260-416D-B0AA-ECBA24BDFCD7}">
      <dgm:prSet/>
      <dgm:spPr/>
      <dgm:t>
        <a:bodyPr/>
        <a:lstStyle/>
        <a:p>
          <a:endParaRPr lang="ru-RU"/>
        </a:p>
      </dgm:t>
    </dgm:pt>
    <dgm:pt modelId="{97F62245-3B29-4A13-AA2D-34D6B4B88C6B}" type="sibTrans" cxnId="{345476B5-C260-416D-B0AA-ECBA24BDFCD7}">
      <dgm:prSet/>
      <dgm:spPr/>
      <dgm:t>
        <a:bodyPr/>
        <a:lstStyle/>
        <a:p>
          <a:endParaRPr lang="ru-RU"/>
        </a:p>
      </dgm:t>
    </dgm:pt>
    <dgm:pt modelId="{070BECE6-8F1B-4517-8859-9A923D4E8633}">
      <dgm:prSet phldrT="[Текст]"/>
      <dgm:spPr/>
      <dgm:t>
        <a:bodyPr/>
        <a:lstStyle/>
        <a:p>
          <a:r>
            <a:rPr lang="ru-RU" dirty="0" smtClean="0"/>
            <a:t>60 минут</a:t>
          </a:r>
          <a:endParaRPr lang="ru-RU" dirty="0"/>
        </a:p>
      </dgm:t>
    </dgm:pt>
    <dgm:pt modelId="{E23DE0B9-B185-4C86-A5AC-FAB13FC7903B}" type="parTrans" cxnId="{0FD1B365-CB09-4E11-8011-36B8E3C0F846}">
      <dgm:prSet/>
      <dgm:spPr/>
      <dgm:t>
        <a:bodyPr/>
        <a:lstStyle/>
        <a:p>
          <a:endParaRPr lang="ru-RU"/>
        </a:p>
      </dgm:t>
    </dgm:pt>
    <dgm:pt modelId="{4CF75802-9563-4238-BDED-588447E17B22}" type="sibTrans" cxnId="{0FD1B365-CB09-4E11-8011-36B8E3C0F846}">
      <dgm:prSet/>
      <dgm:spPr/>
      <dgm:t>
        <a:bodyPr/>
        <a:lstStyle/>
        <a:p>
          <a:endParaRPr lang="ru-RU"/>
        </a:p>
      </dgm:t>
    </dgm:pt>
    <dgm:pt modelId="{4A1C5F4F-160F-49D9-AD32-13E7DB4C6749}">
      <dgm:prSet/>
      <dgm:spPr/>
      <dgm:t>
        <a:bodyPr/>
        <a:lstStyle/>
        <a:p>
          <a:r>
            <a:rPr lang="ru-RU" dirty="0" smtClean="0"/>
            <a:t>Прогулка (первая половина дня)</a:t>
          </a:r>
          <a:endParaRPr lang="ru-RU" dirty="0"/>
        </a:p>
      </dgm:t>
    </dgm:pt>
    <dgm:pt modelId="{134402F8-29AF-4CE2-9987-C13B68468FA4}" type="parTrans" cxnId="{239C90F6-B65A-4AB1-A656-2450FB3B66D0}">
      <dgm:prSet/>
      <dgm:spPr/>
      <dgm:t>
        <a:bodyPr/>
        <a:lstStyle/>
        <a:p>
          <a:endParaRPr lang="ru-RU"/>
        </a:p>
      </dgm:t>
    </dgm:pt>
    <dgm:pt modelId="{B0FE847E-A203-4DB8-8A68-A23F39BD1CCA}" type="sibTrans" cxnId="{239C90F6-B65A-4AB1-A656-2450FB3B66D0}">
      <dgm:prSet/>
      <dgm:spPr/>
      <dgm:t>
        <a:bodyPr/>
        <a:lstStyle/>
        <a:p>
          <a:endParaRPr lang="ru-RU"/>
        </a:p>
      </dgm:t>
    </dgm:pt>
    <dgm:pt modelId="{2B100808-A2C9-4A23-BE86-478737627BD1}">
      <dgm:prSet phldrT="[Текст]"/>
      <dgm:spPr/>
      <dgm:t>
        <a:bodyPr/>
        <a:lstStyle/>
        <a:p>
          <a:r>
            <a:rPr lang="ru-RU" dirty="0" smtClean="0"/>
            <a:t>60 минут</a:t>
          </a:r>
          <a:endParaRPr lang="ru-RU" dirty="0"/>
        </a:p>
      </dgm:t>
    </dgm:pt>
    <dgm:pt modelId="{03538617-44D2-4980-9714-0D1A9D5CC284}" type="parTrans" cxnId="{FE68EB36-8D53-41D8-8898-38C6A5843B81}">
      <dgm:prSet/>
      <dgm:spPr/>
      <dgm:t>
        <a:bodyPr/>
        <a:lstStyle/>
        <a:p>
          <a:endParaRPr lang="ru-RU"/>
        </a:p>
      </dgm:t>
    </dgm:pt>
    <dgm:pt modelId="{4F457A2A-0573-4F77-A7F2-1E0ED0A75FC0}" type="sibTrans" cxnId="{FE68EB36-8D53-41D8-8898-38C6A5843B81}">
      <dgm:prSet/>
      <dgm:spPr/>
      <dgm:t>
        <a:bodyPr/>
        <a:lstStyle/>
        <a:p>
          <a:endParaRPr lang="ru-RU"/>
        </a:p>
      </dgm:t>
    </dgm:pt>
    <dgm:pt modelId="{55BA0068-803C-48C7-A673-3361CE92BCEC}">
      <dgm:prSet/>
      <dgm:spPr/>
      <dgm:t>
        <a:bodyPr/>
        <a:lstStyle/>
        <a:p>
          <a:r>
            <a:rPr lang="ru-RU" dirty="0" smtClean="0"/>
            <a:t> Прогулка (вторая половина дня)</a:t>
          </a:r>
          <a:endParaRPr lang="ru-RU" dirty="0"/>
        </a:p>
      </dgm:t>
    </dgm:pt>
    <dgm:pt modelId="{E84E820B-BE9D-451A-84D9-23EE3B3BD027}" type="parTrans" cxnId="{18CAA50B-344A-492A-B027-E96193A0B3FA}">
      <dgm:prSet/>
      <dgm:spPr/>
      <dgm:t>
        <a:bodyPr/>
        <a:lstStyle/>
        <a:p>
          <a:endParaRPr lang="ru-RU"/>
        </a:p>
      </dgm:t>
    </dgm:pt>
    <dgm:pt modelId="{E6B48702-4360-4ED9-A658-F82B71460B5A}" type="sibTrans" cxnId="{18CAA50B-344A-492A-B027-E96193A0B3FA}">
      <dgm:prSet/>
      <dgm:spPr/>
      <dgm:t>
        <a:bodyPr/>
        <a:lstStyle/>
        <a:p>
          <a:endParaRPr lang="ru-RU"/>
        </a:p>
      </dgm:t>
    </dgm:pt>
    <dgm:pt modelId="{DAC780E8-1875-47ED-B952-ABF4F741B0FA}">
      <dgm:prSet/>
      <dgm:spPr/>
      <dgm:t>
        <a:bodyPr/>
        <a:lstStyle/>
        <a:p>
          <a:r>
            <a:rPr lang="ru-RU" dirty="0" smtClean="0"/>
            <a:t> Дорога домой</a:t>
          </a:r>
          <a:endParaRPr lang="ru-RU" dirty="0"/>
        </a:p>
      </dgm:t>
    </dgm:pt>
    <dgm:pt modelId="{5D6C6E3B-B8E4-4874-A465-90A0BF89AF78}" type="parTrans" cxnId="{45E984E0-AA4F-4CA9-BD84-1D0C6A545822}">
      <dgm:prSet/>
      <dgm:spPr/>
      <dgm:t>
        <a:bodyPr/>
        <a:lstStyle/>
        <a:p>
          <a:endParaRPr lang="ru-RU"/>
        </a:p>
      </dgm:t>
    </dgm:pt>
    <dgm:pt modelId="{1177BFFA-7440-49A7-BC00-1EE47CFFB3BC}" type="sibTrans" cxnId="{45E984E0-AA4F-4CA9-BD84-1D0C6A545822}">
      <dgm:prSet/>
      <dgm:spPr/>
      <dgm:t>
        <a:bodyPr/>
        <a:lstStyle/>
        <a:p>
          <a:endParaRPr lang="ru-RU"/>
        </a:p>
      </dgm:t>
    </dgm:pt>
    <dgm:pt modelId="{DE80F382-4923-46AF-BA94-D1BFECEA560C}">
      <dgm:prSet phldrT="[Текст]"/>
      <dgm:spPr/>
      <dgm:t>
        <a:bodyPr/>
        <a:lstStyle/>
        <a:p>
          <a:r>
            <a:rPr lang="ru-RU" dirty="0" smtClean="0"/>
            <a:t>10 минут</a:t>
          </a:r>
          <a:endParaRPr lang="ru-RU" dirty="0"/>
        </a:p>
      </dgm:t>
    </dgm:pt>
    <dgm:pt modelId="{6B4016E5-9B11-4D9B-8436-0FFAA1C12566}" type="sibTrans" cxnId="{34F883E3-6583-4B8F-AACC-EAA2F9A82AA9}">
      <dgm:prSet/>
      <dgm:spPr/>
      <dgm:t>
        <a:bodyPr/>
        <a:lstStyle/>
        <a:p>
          <a:endParaRPr lang="ru-RU"/>
        </a:p>
      </dgm:t>
    </dgm:pt>
    <dgm:pt modelId="{5307A2C5-2742-4AD4-9598-22AF0D33958B}" type="parTrans" cxnId="{34F883E3-6583-4B8F-AACC-EAA2F9A82AA9}">
      <dgm:prSet/>
      <dgm:spPr/>
      <dgm:t>
        <a:bodyPr/>
        <a:lstStyle/>
        <a:p>
          <a:endParaRPr lang="ru-RU"/>
        </a:p>
      </dgm:t>
    </dgm:pt>
    <dgm:pt modelId="{AAB0AF6A-FDF0-4AB1-9108-1BF8DF0FB772}" type="pres">
      <dgm:prSet presAssocID="{0844D5D7-7A4D-4509-9855-88286ACBD2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BECA0E-388B-47D0-B384-0C4C040A95B1}" type="pres">
      <dgm:prSet presAssocID="{D0BB58C2-1104-4154-A41B-552D62FC83B6}" presName="composite" presStyleCnt="0"/>
      <dgm:spPr/>
    </dgm:pt>
    <dgm:pt modelId="{101F4DC8-6464-4897-B3E6-84D76270E855}" type="pres">
      <dgm:prSet presAssocID="{D0BB58C2-1104-4154-A41B-552D62FC83B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C7E5C-3F55-4ADA-BD35-1087A094B2BC}" type="pres">
      <dgm:prSet presAssocID="{D0BB58C2-1104-4154-A41B-552D62FC83B6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AF266-BAD0-488E-AB0A-A055960BD811}" type="pres">
      <dgm:prSet presAssocID="{47FDABEA-DCE7-4993-B65E-DE16BB4A5FA3}" presName="sp" presStyleCnt="0"/>
      <dgm:spPr/>
    </dgm:pt>
    <dgm:pt modelId="{0F371DFF-9952-4808-A2F0-4321B3EDF2D1}" type="pres">
      <dgm:prSet presAssocID="{9E5093DA-895F-4B53-A8E3-DE93A36BA6DA}" presName="composite" presStyleCnt="0"/>
      <dgm:spPr/>
    </dgm:pt>
    <dgm:pt modelId="{AB8C23D0-0D88-4E6F-A0D5-556CD34C0C02}" type="pres">
      <dgm:prSet presAssocID="{9E5093DA-895F-4B53-A8E3-DE93A36BA6DA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83648-F428-4CA0-BE84-53A1F337A5C3}" type="pres">
      <dgm:prSet presAssocID="{9E5093DA-895F-4B53-A8E3-DE93A36BA6DA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41DFC-17F1-4552-84FC-D4471B355DB3}" type="pres">
      <dgm:prSet presAssocID="{B87DEC29-DB45-498C-9AD7-6121507E7202}" presName="sp" presStyleCnt="0"/>
      <dgm:spPr/>
    </dgm:pt>
    <dgm:pt modelId="{50B0329C-6A19-457D-A84D-3630FDD9D2B6}" type="pres">
      <dgm:prSet presAssocID="{02ABBE29-0925-4D04-ACC6-FAFABE0345A1}" presName="composite" presStyleCnt="0"/>
      <dgm:spPr/>
    </dgm:pt>
    <dgm:pt modelId="{826ABABF-480A-4074-9F9D-A177F6E7A0F8}" type="pres">
      <dgm:prSet presAssocID="{02ABBE29-0925-4D04-ACC6-FAFABE0345A1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21888-F636-4611-898E-EECCFE8D5B80}" type="pres">
      <dgm:prSet presAssocID="{02ABBE29-0925-4D04-ACC6-FAFABE0345A1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44456-7034-4821-9009-2E57CD619FAE}" type="pres">
      <dgm:prSet presAssocID="{7C69CDFA-5882-4AE6-A6C8-79704A8C776D}" presName="sp" presStyleCnt="0"/>
      <dgm:spPr/>
    </dgm:pt>
    <dgm:pt modelId="{6640A770-5E67-4F8F-8B60-9A6A1B2A6BB0}" type="pres">
      <dgm:prSet presAssocID="{070BECE6-8F1B-4517-8859-9A923D4E8633}" presName="composite" presStyleCnt="0"/>
      <dgm:spPr/>
    </dgm:pt>
    <dgm:pt modelId="{0ADB8C3D-2DCF-4AB1-BF5B-B05307267EA2}" type="pres">
      <dgm:prSet presAssocID="{070BECE6-8F1B-4517-8859-9A923D4E8633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3EB1E-253A-4F15-B459-C210F23A0774}" type="pres">
      <dgm:prSet presAssocID="{070BECE6-8F1B-4517-8859-9A923D4E8633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98786-37CE-41FD-AE61-3B26BB313B8B}" type="pres">
      <dgm:prSet presAssocID="{4CF75802-9563-4238-BDED-588447E17B22}" presName="sp" presStyleCnt="0"/>
      <dgm:spPr/>
    </dgm:pt>
    <dgm:pt modelId="{610A0B26-853A-4AB9-B5EC-D29DBB01FA2F}" type="pres">
      <dgm:prSet presAssocID="{2B100808-A2C9-4A23-BE86-478737627BD1}" presName="composite" presStyleCnt="0"/>
      <dgm:spPr/>
    </dgm:pt>
    <dgm:pt modelId="{8A893546-39CF-4FF4-A156-708276922159}" type="pres">
      <dgm:prSet presAssocID="{2B100808-A2C9-4A23-BE86-478737627BD1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BA557-C023-4FDA-849B-04A0848F872B}" type="pres">
      <dgm:prSet presAssocID="{2B100808-A2C9-4A23-BE86-478737627BD1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4F990-D738-4017-994B-B0612E37E379}" type="pres">
      <dgm:prSet presAssocID="{4F457A2A-0573-4F77-A7F2-1E0ED0A75FC0}" presName="sp" presStyleCnt="0"/>
      <dgm:spPr/>
    </dgm:pt>
    <dgm:pt modelId="{D67556E4-C06E-4E62-81C2-4A27799B26A3}" type="pres">
      <dgm:prSet presAssocID="{DE80F382-4923-46AF-BA94-D1BFECEA560C}" presName="composite" presStyleCnt="0"/>
      <dgm:spPr/>
    </dgm:pt>
    <dgm:pt modelId="{A114B332-593B-4EC0-92E5-2431A3965A89}" type="pres">
      <dgm:prSet presAssocID="{DE80F382-4923-46AF-BA94-D1BFECEA560C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59C55-748A-4140-B40D-4B5B6D6D705B}" type="pres">
      <dgm:prSet presAssocID="{DE80F382-4923-46AF-BA94-D1BFECEA560C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8A8E44-121F-4D58-84F1-56F29B6D4510}" srcId="{D0BB58C2-1104-4154-A41B-552D62FC83B6}" destId="{296A28B7-9373-40DF-AFEC-5E37A40CD993}" srcOrd="0" destOrd="0" parTransId="{03F426A1-198B-4BA2-A1BA-EDFBB36C57C6}" sibTransId="{4C1BE113-AA34-4114-9EBA-77D2BDA021BC}"/>
    <dgm:cxn modelId="{05D224F6-3306-438B-A845-465DA8746F96}" srcId="{0844D5D7-7A4D-4509-9855-88286ACBD25B}" destId="{02ABBE29-0925-4D04-ACC6-FAFABE0345A1}" srcOrd="2" destOrd="0" parTransId="{447906FE-FEBF-4038-A895-43EB375DBFE9}" sibTransId="{7C69CDFA-5882-4AE6-A6C8-79704A8C776D}"/>
    <dgm:cxn modelId="{45E984E0-AA4F-4CA9-BD84-1D0C6A545822}" srcId="{DE80F382-4923-46AF-BA94-D1BFECEA560C}" destId="{DAC780E8-1875-47ED-B952-ABF4F741B0FA}" srcOrd="0" destOrd="0" parTransId="{5D6C6E3B-B8E4-4874-A465-90A0BF89AF78}" sibTransId="{1177BFFA-7440-49A7-BC00-1EE47CFFB3BC}"/>
    <dgm:cxn modelId="{6C0F74F0-69B2-4078-8DB1-F70FA22F435B}" type="presOf" srcId="{DE80F382-4923-46AF-BA94-D1BFECEA560C}" destId="{A114B332-593B-4EC0-92E5-2431A3965A89}" srcOrd="0" destOrd="0" presId="urn:microsoft.com/office/officeart/2005/8/layout/chevron2"/>
    <dgm:cxn modelId="{FF921A4B-A4DB-4619-A268-8CAA98AF6573}" type="presOf" srcId="{2B100808-A2C9-4A23-BE86-478737627BD1}" destId="{8A893546-39CF-4FF4-A156-708276922159}" srcOrd="0" destOrd="0" presId="urn:microsoft.com/office/officeart/2005/8/layout/chevron2"/>
    <dgm:cxn modelId="{3E1A6C20-234B-4083-AC35-D628D893D583}" type="presOf" srcId="{55BA0068-803C-48C7-A673-3361CE92BCEC}" destId="{378BA557-C023-4FDA-849B-04A0848F872B}" srcOrd="0" destOrd="0" presId="urn:microsoft.com/office/officeart/2005/8/layout/chevron2"/>
    <dgm:cxn modelId="{0FD1B365-CB09-4E11-8011-36B8E3C0F846}" srcId="{0844D5D7-7A4D-4509-9855-88286ACBD25B}" destId="{070BECE6-8F1B-4517-8859-9A923D4E8633}" srcOrd="3" destOrd="0" parTransId="{E23DE0B9-B185-4C86-A5AC-FAB13FC7903B}" sibTransId="{4CF75802-9563-4238-BDED-588447E17B22}"/>
    <dgm:cxn modelId="{DB841AD6-874F-40C1-B287-B63A58F5EE78}" type="presOf" srcId="{9E5093DA-895F-4B53-A8E3-DE93A36BA6DA}" destId="{AB8C23D0-0D88-4E6F-A0D5-556CD34C0C02}" srcOrd="0" destOrd="0" presId="urn:microsoft.com/office/officeart/2005/8/layout/chevron2"/>
    <dgm:cxn modelId="{FE68EB36-8D53-41D8-8898-38C6A5843B81}" srcId="{0844D5D7-7A4D-4509-9855-88286ACBD25B}" destId="{2B100808-A2C9-4A23-BE86-478737627BD1}" srcOrd="4" destOrd="0" parTransId="{03538617-44D2-4980-9714-0D1A9D5CC284}" sibTransId="{4F457A2A-0573-4F77-A7F2-1E0ED0A75FC0}"/>
    <dgm:cxn modelId="{239C90F6-B65A-4AB1-A656-2450FB3B66D0}" srcId="{070BECE6-8F1B-4517-8859-9A923D4E8633}" destId="{4A1C5F4F-160F-49D9-AD32-13E7DB4C6749}" srcOrd="0" destOrd="0" parTransId="{134402F8-29AF-4CE2-9987-C13B68468FA4}" sibTransId="{B0FE847E-A203-4DB8-8A68-A23F39BD1CCA}"/>
    <dgm:cxn modelId="{3514CAE4-2F22-4619-A7D7-9663DCE4D3D0}" type="presOf" srcId="{A974424A-0404-4E3E-AB3B-BDDEB8C27E36}" destId="{7C883648-F428-4CA0-BE84-53A1F337A5C3}" srcOrd="0" destOrd="0" presId="urn:microsoft.com/office/officeart/2005/8/layout/chevron2"/>
    <dgm:cxn modelId="{345476B5-C260-416D-B0AA-ECBA24BDFCD7}" srcId="{02ABBE29-0925-4D04-ACC6-FAFABE0345A1}" destId="{7C4F9EC3-C7D5-4A4E-A0EE-196CB88C2D82}" srcOrd="0" destOrd="0" parTransId="{D95171E3-D58F-4B61-AC96-4CEA1BBF1621}" sibTransId="{97F62245-3B29-4A13-AA2D-34D6B4B88C6B}"/>
    <dgm:cxn modelId="{323E9060-3922-4588-89D0-EBF6644A9308}" srcId="{9E5093DA-895F-4B53-A8E3-DE93A36BA6DA}" destId="{A974424A-0404-4E3E-AB3B-BDDEB8C27E36}" srcOrd="0" destOrd="0" parTransId="{71EF9289-8D8E-4AF1-B063-52CCE885B99D}" sibTransId="{EA0FBE81-8239-4E17-AD74-0F48046C3163}"/>
    <dgm:cxn modelId="{BAFF35C5-F0C3-4AA2-BCC4-73945089B11F}" type="presOf" srcId="{7C4F9EC3-C7D5-4A4E-A0EE-196CB88C2D82}" destId="{6CE21888-F636-4611-898E-EECCFE8D5B80}" srcOrd="0" destOrd="0" presId="urn:microsoft.com/office/officeart/2005/8/layout/chevron2"/>
    <dgm:cxn modelId="{34F883E3-6583-4B8F-AACC-EAA2F9A82AA9}" srcId="{0844D5D7-7A4D-4509-9855-88286ACBD25B}" destId="{DE80F382-4923-46AF-BA94-D1BFECEA560C}" srcOrd="5" destOrd="0" parTransId="{5307A2C5-2742-4AD4-9598-22AF0D33958B}" sibTransId="{6B4016E5-9B11-4D9B-8436-0FFAA1C12566}"/>
    <dgm:cxn modelId="{A69E838F-F53D-4757-A6B9-7B7D0F5D5163}" type="presOf" srcId="{D0BB58C2-1104-4154-A41B-552D62FC83B6}" destId="{101F4DC8-6464-4897-B3E6-84D76270E855}" srcOrd="0" destOrd="0" presId="urn:microsoft.com/office/officeart/2005/8/layout/chevron2"/>
    <dgm:cxn modelId="{0B8B086F-2121-4620-9648-D0890D0AB518}" type="presOf" srcId="{296A28B7-9373-40DF-AFEC-5E37A40CD993}" destId="{680C7E5C-3F55-4ADA-BD35-1087A094B2BC}" srcOrd="0" destOrd="0" presId="urn:microsoft.com/office/officeart/2005/8/layout/chevron2"/>
    <dgm:cxn modelId="{9A0AD126-D8DC-4004-B58C-73B7BFA2D04F}" srcId="{0844D5D7-7A4D-4509-9855-88286ACBD25B}" destId="{D0BB58C2-1104-4154-A41B-552D62FC83B6}" srcOrd="0" destOrd="0" parTransId="{7953B078-430E-4863-B881-B96817599E16}" sibTransId="{47FDABEA-DCE7-4993-B65E-DE16BB4A5FA3}"/>
    <dgm:cxn modelId="{BF9BF21B-261D-449D-9998-A65DEDBB6534}" type="presOf" srcId="{070BECE6-8F1B-4517-8859-9A923D4E8633}" destId="{0ADB8C3D-2DCF-4AB1-BF5B-B05307267EA2}" srcOrd="0" destOrd="0" presId="urn:microsoft.com/office/officeart/2005/8/layout/chevron2"/>
    <dgm:cxn modelId="{B24040CC-665F-4D20-AD05-50B05F19E40B}" type="presOf" srcId="{02ABBE29-0925-4D04-ACC6-FAFABE0345A1}" destId="{826ABABF-480A-4074-9F9D-A177F6E7A0F8}" srcOrd="0" destOrd="0" presId="urn:microsoft.com/office/officeart/2005/8/layout/chevron2"/>
    <dgm:cxn modelId="{B858B820-83D1-415F-AF9B-09EF75F5BDF8}" type="presOf" srcId="{0844D5D7-7A4D-4509-9855-88286ACBD25B}" destId="{AAB0AF6A-FDF0-4AB1-9108-1BF8DF0FB772}" srcOrd="0" destOrd="0" presId="urn:microsoft.com/office/officeart/2005/8/layout/chevron2"/>
    <dgm:cxn modelId="{496C9D03-B3B5-4344-8C44-C043E19FC764}" type="presOf" srcId="{DAC780E8-1875-47ED-B952-ABF4F741B0FA}" destId="{88059C55-748A-4140-B40D-4B5B6D6D705B}" srcOrd="0" destOrd="0" presId="urn:microsoft.com/office/officeart/2005/8/layout/chevron2"/>
    <dgm:cxn modelId="{18CAA50B-344A-492A-B027-E96193A0B3FA}" srcId="{2B100808-A2C9-4A23-BE86-478737627BD1}" destId="{55BA0068-803C-48C7-A673-3361CE92BCEC}" srcOrd="0" destOrd="0" parTransId="{E84E820B-BE9D-451A-84D9-23EE3B3BD027}" sibTransId="{E6B48702-4360-4ED9-A658-F82B71460B5A}"/>
    <dgm:cxn modelId="{5AD14A56-F72D-4AE9-B4C8-6CAB4775FB7B}" srcId="{0844D5D7-7A4D-4509-9855-88286ACBD25B}" destId="{9E5093DA-895F-4B53-A8E3-DE93A36BA6DA}" srcOrd="1" destOrd="0" parTransId="{FC677A24-12D7-490B-9CBB-D1DD2CFAF686}" sibTransId="{B87DEC29-DB45-498C-9AD7-6121507E7202}"/>
    <dgm:cxn modelId="{3A4822A6-AB36-499F-9E14-9894685CCD38}" type="presOf" srcId="{4A1C5F4F-160F-49D9-AD32-13E7DB4C6749}" destId="{96E3EB1E-253A-4F15-B459-C210F23A0774}" srcOrd="0" destOrd="0" presId="urn:microsoft.com/office/officeart/2005/8/layout/chevron2"/>
    <dgm:cxn modelId="{D05A4A8C-C399-443A-B05D-617729C74E47}" type="presParOf" srcId="{AAB0AF6A-FDF0-4AB1-9108-1BF8DF0FB772}" destId="{32BECA0E-388B-47D0-B384-0C4C040A95B1}" srcOrd="0" destOrd="0" presId="urn:microsoft.com/office/officeart/2005/8/layout/chevron2"/>
    <dgm:cxn modelId="{5F0DE25B-E8E1-4075-A66F-D67A84170BA1}" type="presParOf" srcId="{32BECA0E-388B-47D0-B384-0C4C040A95B1}" destId="{101F4DC8-6464-4897-B3E6-84D76270E855}" srcOrd="0" destOrd="0" presId="urn:microsoft.com/office/officeart/2005/8/layout/chevron2"/>
    <dgm:cxn modelId="{CCF4BD01-42EA-4575-A6C8-14449AA54377}" type="presParOf" srcId="{32BECA0E-388B-47D0-B384-0C4C040A95B1}" destId="{680C7E5C-3F55-4ADA-BD35-1087A094B2BC}" srcOrd="1" destOrd="0" presId="urn:microsoft.com/office/officeart/2005/8/layout/chevron2"/>
    <dgm:cxn modelId="{55FC4E76-4384-4905-9003-418DCA3AA404}" type="presParOf" srcId="{AAB0AF6A-FDF0-4AB1-9108-1BF8DF0FB772}" destId="{87FAF266-BAD0-488E-AB0A-A055960BD811}" srcOrd="1" destOrd="0" presId="urn:microsoft.com/office/officeart/2005/8/layout/chevron2"/>
    <dgm:cxn modelId="{6845CCF4-14C4-44D4-9A97-696990E6DF88}" type="presParOf" srcId="{AAB0AF6A-FDF0-4AB1-9108-1BF8DF0FB772}" destId="{0F371DFF-9952-4808-A2F0-4321B3EDF2D1}" srcOrd="2" destOrd="0" presId="urn:microsoft.com/office/officeart/2005/8/layout/chevron2"/>
    <dgm:cxn modelId="{BDF0FB09-2030-4BD2-8C83-B835C1CB8EC2}" type="presParOf" srcId="{0F371DFF-9952-4808-A2F0-4321B3EDF2D1}" destId="{AB8C23D0-0D88-4E6F-A0D5-556CD34C0C02}" srcOrd="0" destOrd="0" presId="urn:microsoft.com/office/officeart/2005/8/layout/chevron2"/>
    <dgm:cxn modelId="{16D8402D-4E14-467A-8CC8-F33B3409D2F2}" type="presParOf" srcId="{0F371DFF-9952-4808-A2F0-4321B3EDF2D1}" destId="{7C883648-F428-4CA0-BE84-53A1F337A5C3}" srcOrd="1" destOrd="0" presId="urn:microsoft.com/office/officeart/2005/8/layout/chevron2"/>
    <dgm:cxn modelId="{C721885C-3845-4942-A837-6E269D95AA7E}" type="presParOf" srcId="{AAB0AF6A-FDF0-4AB1-9108-1BF8DF0FB772}" destId="{C1B41DFC-17F1-4552-84FC-D4471B355DB3}" srcOrd="3" destOrd="0" presId="urn:microsoft.com/office/officeart/2005/8/layout/chevron2"/>
    <dgm:cxn modelId="{863C7CE1-9D31-4B1A-8D74-C9102CA10472}" type="presParOf" srcId="{AAB0AF6A-FDF0-4AB1-9108-1BF8DF0FB772}" destId="{50B0329C-6A19-457D-A84D-3630FDD9D2B6}" srcOrd="4" destOrd="0" presId="urn:microsoft.com/office/officeart/2005/8/layout/chevron2"/>
    <dgm:cxn modelId="{26E696EE-B18D-46CC-82CB-E4484EED69F9}" type="presParOf" srcId="{50B0329C-6A19-457D-A84D-3630FDD9D2B6}" destId="{826ABABF-480A-4074-9F9D-A177F6E7A0F8}" srcOrd="0" destOrd="0" presId="urn:microsoft.com/office/officeart/2005/8/layout/chevron2"/>
    <dgm:cxn modelId="{EFCD3DB2-4C96-48F1-8E05-C1AC4EC6CED0}" type="presParOf" srcId="{50B0329C-6A19-457D-A84D-3630FDD9D2B6}" destId="{6CE21888-F636-4611-898E-EECCFE8D5B80}" srcOrd="1" destOrd="0" presId="urn:microsoft.com/office/officeart/2005/8/layout/chevron2"/>
    <dgm:cxn modelId="{D868FEAC-72A3-4622-97C8-2AA698F13B87}" type="presParOf" srcId="{AAB0AF6A-FDF0-4AB1-9108-1BF8DF0FB772}" destId="{21944456-7034-4821-9009-2E57CD619FAE}" srcOrd="5" destOrd="0" presId="urn:microsoft.com/office/officeart/2005/8/layout/chevron2"/>
    <dgm:cxn modelId="{F94C7ABC-3F33-4BBE-BADE-B3EC331AB78A}" type="presParOf" srcId="{AAB0AF6A-FDF0-4AB1-9108-1BF8DF0FB772}" destId="{6640A770-5E67-4F8F-8B60-9A6A1B2A6BB0}" srcOrd="6" destOrd="0" presId="urn:microsoft.com/office/officeart/2005/8/layout/chevron2"/>
    <dgm:cxn modelId="{FF69CE01-77D0-4E1C-8C62-A3FD94D085DB}" type="presParOf" srcId="{6640A770-5E67-4F8F-8B60-9A6A1B2A6BB0}" destId="{0ADB8C3D-2DCF-4AB1-BF5B-B05307267EA2}" srcOrd="0" destOrd="0" presId="urn:microsoft.com/office/officeart/2005/8/layout/chevron2"/>
    <dgm:cxn modelId="{27B2B9DA-78CE-4522-9103-038628D6894A}" type="presParOf" srcId="{6640A770-5E67-4F8F-8B60-9A6A1B2A6BB0}" destId="{96E3EB1E-253A-4F15-B459-C210F23A0774}" srcOrd="1" destOrd="0" presId="urn:microsoft.com/office/officeart/2005/8/layout/chevron2"/>
    <dgm:cxn modelId="{CFD60B36-943B-4E1F-9727-27DDF3631277}" type="presParOf" srcId="{AAB0AF6A-FDF0-4AB1-9108-1BF8DF0FB772}" destId="{94998786-37CE-41FD-AE61-3B26BB313B8B}" srcOrd="7" destOrd="0" presId="urn:microsoft.com/office/officeart/2005/8/layout/chevron2"/>
    <dgm:cxn modelId="{6BD9B931-13EB-4485-9825-9A4A51C24E08}" type="presParOf" srcId="{AAB0AF6A-FDF0-4AB1-9108-1BF8DF0FB772}" destId="{610A0B26-853A-4AB9-B5EC-D29DBB01FA2F}" srcOrd="8" destOrd="0" presId="urn:microsoft.com/office/officeart/2005/8/layout/chevron2"/>
    <dgm:cxn modelId="{55B8A859-6CED-4841-998F-8E96D41F019B}" type="presParOf" srcId="{610A0B26-853A-4AB9-B5EC-D29DBB01FA2F}" destId="{8A893546-39CF-4FF4-A156-708276922159}" srcOrd="0" destOrd="0" presId="urn:microsoft.com/office/officeart/2005/8/layout/chevron2"/>
    <dgm:cxn modelId="{497E6B7F-8298-4997-954C-BE07B2EBF9B0}" type="presParOf" srcId="{610A0B26-853A-4AB9-B5EC-D29DBB01FA2F}" destId="{378BA557-C023-4FDA-849B-04A0848F872B}" srcOrd="1" destOrd="0" presId="urn:microsoft.com/office/officeart/2005/8/layout/chevron2"/>
    <dgm:cxn modelId="{8B281F19-372B-4CB6-9103-8335FAED2703}" type="presParOf" srcId="{AAB0AF6A-FDF0-4AB1-9108-1BF8DF0FB772}" destId="{5DB4F990-D738-4017-994B-B0612E37E379}" srcOrd="9" destOrd="0" presId="urn:microsoft.com/office/officeart/2005/8/layout/chevron2"/>
    <dgm:cxn modelId="{81459D34-9E64-4D41-9EA2-C008E489CC7C}" type="presParOf" srcId="{AAB0AF6A-FDF0-4AB1-9108-1BF8DF0FB772}" destId="{D67556E4-C06E-4E62-81C2-4A27799B26A3}" srcOrd="10" destOrd="0" presId="urn:microsoft.com/office/officeart/2005/8/layout/chevron2"/>
    <dgm:cxn modelId="{7E1914AF-D56F-4655-80D0-BFE2F123E6F8}" type="presParOf" srcId="{D67556E4-C06E-4E62-81C2-4A27799B26A3}" destId="{A114B332-593B-4EC0-92E5-2431A3965A89}" srcOrd="0" destOrd="0" presId="urn:microsoft.com/office/officeart/2005/8/layout/chevron2"/>
    <dgm:cxn modelId="{89297713-1B1E-4749-896B-D25DAEF31EE7}" type="presParOf" srcId="{D67556E4-C06E-4E62-81C2-4A27799B26A3}" destId="{88059C55-748A-4140-B40D-4B5B6D6D70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8F5CAB-9A4F-43AC-B010-D2B81E6393D2}">
      <dsp:nvSpPr>
        <dsp:cNvPr id="0" name=""/>
        <dsp:cNvSpPr/>
      </dsp:nvSpPr>
      <dsp:spPr>
        <a:xfrm>
          <a:off x="2159008" y="0"/>
          <a:ext cx="2516197" cy="251619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Занятия ФК</a:t>
          </a:r>
          <a:endParaRPr lang="ru-RU" sz="1400" kern="1200" dirty="0"/>
        </a:p>
      </dsp:txBody>
      <dsp:txXfrm>
        <a:off x="2159008" y="0"/>
        <a:ext cx="2516197" cy="2516197"/>
      </dsp:txXfrm>
    </dsp:sp>
    <dsp:sp modelId="{C2658CCB-DDFD-421E-AD96-DA5CCBE67038}">
      <dsp:nvSpPr>
        <dsp:cNvPr id="0" name=""/>
        <dsp:cNvSpPr/>
      </dsp:nvSpPr>
      <dsp:spPr>
        <a:xfrm>
          <a:off x="900909" y="2516197"/>
          <a:ext cx="2516197" cy="2516197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Активные прогулки</a:t>
          </a:r>
          <a:endParaRPr lang="ru-RU" sz="1400" kern="1200" dirty="0"/>
        </a:p>
      </dsp:txBody>
      <dsp:txXfrm>
        <a:off x="900909" y="2516197"/>
        <a:ext cx="2516197" cy="2516197"/>
      </dsp:txXfrm>
    </dsp:sp>
    <dsp:sp modelId="{1E7C2B82-69DD-4697-8BFC-B9A8F325527C}">
      <dsp:nvSpPr>
        <dsp:cNvPr id="0" name=""/>
        <dsp:cNvSpPr/>
      </dsp:nvSpPr>
      <dsp:spPr>
        <a:xfrm rot="10800000">
          <a:off x="2159008" y="2516197"/>
          <a:ext cx="2516197" cy="2516197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Двигательная активность в НОД</a:t>
          </a:r>
          <a:endParaRPr lang="ru-RU" sz="1400" kern="1200" dirty="0"/>
        </a:p>
      </dsp:txBody>
      <dsp:txXfrm rot="10800000">
        <a:off x="2159008" y="2516197"/>
        <a:ext cx="2516197" cy="2516197"/>
      </dsp:txXfrm>
    </dsp:sp>
    <dsp:sp modelId="{F8CFB3E1-C49C-4E32-9066-54D19C9FC5C6}">
      <dsp:nvSpPr>
        <dsp:cNvPr id="0" name=""/>
        <dsp:cNvSpPr/>
      </dsp:nvSpPr>
      <dsp:spPr>
        <a:xfrm>
          <a:off x="3417107" y="2516197"/>
          <a:ext cx="2516197" cy="2516197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Зарядка, закаливающие процедуры</a:t>
          </a:r>
          <a:endParaRPr lang="ru-RU" sz="1400" kern="1200" dirty="0"/>
        </a:p>
      </dsp:txBody>
      <dsp:txXfrm>
        <a:off x="3417107" y="2516197"/>
        <a:ext cx="2516197" cy="25161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B8DF7C-BF52-4942-B575-81A51ED85625}">
      <dsp:nvSpPr>
        <dsp:cNvPr id="0" name=""/>
        <dsp:cNvSpPr/>
      </dsp:nvSpPr>
      <dsp:spPr>
        <a:xfrm>
          <a:off x="0" y="904378"/>
          <a:ext cx="2589627" cy="15537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Улучшает функциональное здоровье</a:t>
          </a:r>
          <a:endParaRPr lang="ru-RU" sz="2400" kern="1200" dirty="0"/>
        </a:p>
      </dsp:txBody>
      <dsp:txXfrm>
        <a:off x="0" y="904378"/>
        <a:ext cx="2589627" cy="1553776"/>
      </dsp:txXfrm>
    </dsp:sp>
    <dsp:sp modelId="{1A1FA1F6-F9CD-4576-BB02-F4A8E3A708E9}">
      <dsp:nvSpPr>
        <dsp:cNvPr id="0" name=""/>
        <dsp:cNvSpPr/>
      </dsp:nvSpPr>
      <dsp:spPr>
        <a:xfrm>
          <a:off x="2848590" y="904378"/>
          <a:ext cx="2589627" cy="15537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Поддерживает положительный эмоциональный фон</a:t>
          </a:r>
          <a:endParaRPr lang="ru-RU" sz="2400" kern="1200" dirty="0"/>
        </a:p>
      </dsp:txBody>
      <dsp:txXfrm>
        <a:off x="2848590" y="904378"/>
        <a:ext cx="2589627" cy="1553776"/>
      </dsp:txXfrm>
    </dsp:sp>
    <dsp:sp modelId="{10D1B52A-2866-4505-BD7B-8A2660814E20}">
      <dsp:nvSpPr>
        <dsp:cNvPr id="0" name=""/>
        <dsp:cNvSpPr/>
      </dsp:nvSpPr>
      <dsp:spPr>
        <a:xfrm>
          <a:off x="5697180" y="904378"/>
          <a:ext cx="2589627" cy="15537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Развивает моторную координацию</a:t>
          </a:r>
          <a:endParaRPr lang="ru-RU" sz="2400" kern="1200" dirty="0"/>
        </a:p>
      </dsp:txBody>
      <dsp:txXfrm>
        <a:off x="5697180" y="904378"/>
        <a:ext cx="2589627" cy="1553776"/>
      </dsp:txXfrm>
    </dsp:sp>
    <dsp:sp modelId="{770CFC89-6B94-4F09-BCAB-CE18F6D84AA3}">
      <dsp:nvSpPr>
        <dsp:cNvPr id="0" name=""/>
        <dsp:cNvSpPr/>
      </dsp:nvSpPr>
      <dsp:spPr>
        <a:xfrm>
          <a:off x="1424295" y="2717117"/>
          <a:ext cx="2589627" cy="15537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Координирует структуры головного мозга</a:t>
          </a:r>
          <a:endParaRPr lang="ru-RU" sz="2400" kern="1200" dirty="0"/>
        </a:p>
      </dsp:txBody>
      <dsp:txXfrm>
        <a:off x="1424295" y="2717117"/>
        <a:ext cx="2589627" cy="1553776"/>
      </dsp:txXfrm>
    </dsp:sp>
    <dsp:sp modelId="{CDBBC44D-E165-44B2-AA68-0378CF362179}">
      <dsp:nvSpPr>
        <dsp:cNvPr id="0" name=""/>
        <dsp:cNvSpPr/>
      </dsp:nvSpPr>
      <dsp:spPr>
        <a:xfrm>
          <a:off x="4272885" y="2717117"/>
          <a:ext cx="2589627" cy="15537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Удовлетворяет базовую потребность в движении</a:t>
          </a:r>
          <a:endParaRPr lang="ru-RU" sz="2400" kern="1200" dirty="0"/>
        </a:p>
      </dsp:txBody>
      <dsp:txXfrm>
        <a:off x="4272885" y="2717117"/>
        <a:ext cx="2589627" cy="155377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1F4DC8-6464-4897-B3E6-84D76270E855}">
      <dsp:nvSpPr>
        <dsp:cNvPr id="0" name=""/>
        <dsp:cNvSpPr/>
      </dsp:nvSpPr>
      <dsp:spPr>
        <a:xfrm rot="5400000">
          <a:off x="-141574" y="141954"/>
          <a:ext cx="943830" cy="6606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10 мин</a:t>
          </a:r>
          <a:endParaRPr lang="ru-RU" sz="1300" kern="1200" dirty="0"/>
        </a:p>
      </dsp:txBody>
      <dsp:txXfrm rot="5400000">
        <a:off x="-141574" y="141954"/>
        <a:ext cx="943830" cy="660681"/>
      </dsp:txXfrm>
    </dsp:sp>
    <dsp:sp modelId="{680C7E5C-3F55-4ADA-BD35-1087A094B2BC}">
      <dsp:nvSpPr>
        <dsp:cNvPr id="0" name=""/>
        <dsp:cNvSpPr/>
      </dsp:nvSpPr>
      <dsp:spPr>
        <a:xfrm rot="5400000">
          <a:off x="3404983" y="-2743923"/>
          <a:ext cx="613489" cy="6102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Дорога в детский сад</a:t>
          </a:r>
          <a:endParaRPr lang="ru-RU" sz="3100" kern="1200" dirty="0"/>
        </a:p>
      </dsp:txBody>
      <dsp:txXfrm rot="5400000">
        <a:off x="3404983" y="-2743923"/>
        <a:ext cx="613489" cy="6102094"/>
      </dsp:txXfrm>
    </dsp:sp>
    <dsp:sp modelId="{AB8C23D0-0D88-4E6F-A0D5-556CD34C0C02}">
      <dsp:nvSpPr>
        <dsp:cNvPr id="0" name=""/>
        <dsp:cNvSpPr/>
      </dsp:nvSpPr>
      <dsp:spPr>
        <a:xfrm rot="5400000">
          <a:off x="-141574" y="988090"/>
          <a:ext cx="943830" cy="6606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10 мин</a:t>
          </a:r>
          <a:endParaRPr lang="ru-RU" sz="1300" kern="1200" dirty="0"/>
        </a:p>
      </dsp:txBody>
      <dsp:txXfrm rot="5400000">
        <a:off x="-141574" y="988090"/>
        <a:ext cx="943830" cy="660681"/>
      </dsp:txXfrm>
    </dsp:sp>
    <dsp:sp modelId="{7C883648-F428-4CA0-BE84-53A1F337A5C3}">
      <dsp:nvSpPr>
        <dsp:cNvPr id="0" name=""/>
        <dsp:cNvSpPr/>
      </dsp:nvSpPr>
      <dsp:spPr>
        <a:xfrm rot="5400000">
          <a:off x="3404983" y="-1897786"/>
          <a:ext cx="613489" cy="6102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Утренняя зарядка</a:t>
          </a:r>
          <a:endParaRPr lang="ru-RU" sz="3100" kern="1200" dirty="0"/>
        </a:p>
      </dsp:txBody>
      <dsp:txXfrm rot="5400000">
        <a:off x="3404983" y="-1897786"/>
        <a:ext cx="613489" cy="6102094"/>
      </dsp:txXfrm>
    </dsp:sp>
    <dsp:sp modelId="{826ABABF-480A-4074-9F9D-A177F6E7A0F8}">
      <dsp:nvSpPr>
        <dsp:cNvPr id="0" name=""/>
        <dsp:cNvSpPr/>
      </dsp:nvSpPr>
      <dsp:spPr>
        <a:xfrm rot="5400000">
          <a:off x="-141574" y="1834227"/>
          <a:ext cx="943830" cy="6606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6 минут</a:t>
          </a:r>
          <a:endParaRPr lang="ru-RU" sz="1300" kern="1200" dirty="0"/>
        </a:p>
      </dsp:txBody>
      <dsp:txXfrm rot="5400000">
        <a:off x="-141574" y="1834227"/>
        <a:ext cx="943830" cy="660681"/>
      </dsp:txXfrm>
    </dsp:sp>
    <dsp:sp modelId="{6CE21888-F636-4611-898E-EECCFE8D5B80}">
      <dsp:nvSpPr>
        <dsp:cNvPr id="0" name=""/>
        <dsp:cNvSpPr/>
      </dsp:nvSpPr>
      <dsp:spPr>
        <a:xfrm rot="5400000">
          <a:off x="3404983" y="-1051649"/>
          <a:ext cx="613489" cy="6102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err="1" smtClean="0"/>
            <a:t>Физминутки</a:t>
          </a:r>
          <a:r>
            <a:rPr lang="ru-RU" sz="3100" kern="1200" dirty="0" smtClean="0"/>
            <a:t>, в процессе НОД</a:t>
          </a:r>
          <a:endParaRPr lang="ru-RU" sz="3100" kern="1200" dirty="0"/>
        </a:p>
      </dsp:txBody>
      <dsp:txXfrm rot="5400000">
        <a:off x="3404983" y="-1051649"/>
        <a:ext cx="613489" cy="6102094"/>
      </dsp:txXfrm>
    </dsp:sp>
    <dsp:sp modelId="{0ADB8C3D-2DCF-4AB1-BF5B-B05307267EA2}">
      <dsp:nvSpPr>
        <dsp:cNvPr id="0" name=""/>
        <dsp:cNvSpPr/>
      </dsp:nvSpPr>
      <dsp:spPr>
        <a:xfrm rot="5400000">
          <a:off x="-141574" y="2680363"/>
          <a:ext cx="943830" cy="6606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60 минут</a:t>
          </a:r>
          <a:endParaRPr lang="ru-RU" sz="1300" kern="1200" dirty="0"/>
        </a:p>
      </dsp:txBody>
      <dsp:txXfrm rot="5400000">
        <a:off x="-141574" y="2680363"/>
        <a:ext cx="943830" cy="660681"/>
      </dsp:txXfrm>
    </dsp:sp>
    <dsp:sp modelId="{96E3EB1E-253A-4F15-B459-C210F23A0774}">
      <dsp:nvSpPr>
        <dsp:cNvPr id="0" name=""/>
        <dsp:cNvSpPr/>
      </dsp:nvSpPr>
      <dsp:spPr>
        <a:xfrm rot="5400000">
          <a:off x="3404983" y="-205513"/>
          <a:ext cx="613489" cy="6102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Прогулка (первая половина дня)</a:t>
          </a:r>
          <a:endParaRPr lang="ru-RU" sz="3100" kern="1200" dirty="0"/>
        </a:p>
      </dsp:txBody>
      <dsp:txXfrm rot="5400000">
        <a:off x="3404983" y="-205513"/>
        <a:ext cx="613489" cy="6102094"/>
      </dsp:txXfrm>
    </dsp:sp>
    <dsp:sp modelId="{8A893546-39CF-4FF4-A156-708276922159}">
      <dsp:nvSpPr>
        <dsp:cNvPr id="0" name=""/>
        <dsp:cNvSpPr/>
      </dsp:nvSpPr>
      <dsp:spPr>
        <a:xfrm rot="5400000">
          <a:off x="-141574" y="3526500"/>
          <a:ext cx="943830" cy="6606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60 минут</a:t>
          </a:r>
          <a:endParaRPr lang="ru-RU" sz="1300" kern="1200" dirty="0"/>
        </a:p>
      </dsp:txBody>
      <dsp:txXfrm rot="5400000">
        <a:off x="-141574" y="3526500"/>
        <a:ext cx="943830" cy="660681"/>
      </dsp:txXfrm>
    </dsp:sp>
    <dsp:sp modelId="{378BA557-C023-4FDA-849B-04A0848F872B}">
      <dsp:nvSpPr>
        <dsp:cNvPr id="0" name=""/>
        <dsp:cNvSpPr/>
      </dsp:nvSpPr>
      <dsp:spPr>
        <a:xfrm rot="5400000">
          <a:off x="3404983" y="640623"/>
          <a:ext cx="613489" cy="6102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 Прогулка (вторая половина дня)</a:t>
          </a:r>
          <a:endParaRPr lang="ru-RU" sz="3100" kern="1200" dirty="0"/>
        </a:p>
      </dsp:txBody>
      <dsp:txXfrm rot="5400000">
        <a:off x="3404983" y="640623"/>
        <a:ext cx="613489" cy="6102094"/>
      </dsp:txXfrm>
    </dsp:sp>
    <dsp:sp modelId="{A114B332-593B-4EC0-92E5-2431A3965A89}">
      <dsp:nvSpPr>
        <dsp:cNvPr id="0" name=""/>
        <dsp:cNvSpPr/>
      </dsp:nvSpPr>
      <dsp:spPr>
        <a:xfrm rot="5400000">
          <a:off x="-141574" y="4372636"/>
          <a:ext cx="943830" cy="6606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10 минут</a:t>
          </a:r>
          <a:endParaRPr lang="ru-RU" sz="1300" kern="1200" dirty="0"/>
        </a:p>
      </dsp:txBody>
      <dsp:txXfrm rot="5400000">
        <a:off x="-141574" y="4372636"/>
        <a:ext cx="943830" cy="660681"/>
      </dsp:txXfrm>
    </dsp:sp>
    <dsp:sp modelId="{88059C55-748A-4140-B40D-4B5B6D6D705B}">
      <dsp:nvSpPr>
        <dsp:cNvPr id="0" name=""/>
        <dsp:cNvSpPr/>
      </dsp:nvSpPr>
      <dsp:spPr>
        <a:xfrm rot="5400000">
          <a:off x="3404983" y="1486759"/>
          <a:ext cx="613489" cy="6102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 Дорога домой</a:t>
          </a:r>
          <a:endParaRPr lang="ru-RU" sz="3100" kern="1200" dirty="0"/>
        </a:p>
      </dsp:txBody>
      <dsp:txXfrm rot="5400000">
        <a:off x="3404983" y="1486759"/>
        <a:ext cx="613489" cy="6102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6ACE9-A1C2-4235-A5CE-788AF29BE0C8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12650-4605-478D-8C18-0423B83EB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1E09C-B596-4B52-8D58-51D9591A88A4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01E40-57B7-4EF0-A2DF-4B1074C75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EB11A-1A82-48ED-9978-94352F72DD09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20035-189D-48FA-98D7-89BB5D2DB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BD2CD-7D47-47FD-AA76-C633B609345E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3B723-7341-4B99-869A-A2A2441AC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B6E6F-886E-43F3-91C8-FAA65977EE6A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8C86E-F648-41B6-8E87-00B7D6D1E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2AF50-ED00-4C80-9439-C46D0CF74B36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449B-C7AC-41FC-974D-9ABBB2073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750C1-BFDD-4703-96FB-0F2AF17D0AC0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B661-733F-44D2-A544-8FDBABDC9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EC16-233D-4125-B317-8A78E9F23F20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29984-7010-40A0-A1E3-D48E81858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534F8-34A8-41AD-A80C-37C96AF77E5B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98EF9-EFCB-4C2F-8842-0B5744869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235A-D97D-4B07-BD9D-6BC9D41B2006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BA82D-FFC3-4B27-80C9-A819771C2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BED27-C6E3-4CE8-BA50-7871601D9B1B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DA3A-E6F8-4F33-804C-09CCC82B6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EBB7FB-9A81-4D36-80A2-44D86FA55ACC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5D26F2-E387-4822-B9AC-CB0357592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302895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-игр с помощью модифицированных пособий технологии интеллектуально-творческого развития детей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В. В.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ru-RU" sz="4000" dirty="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21575" cy="25669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тарший воспитатель МБДОУ «Солнышко»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с.Голубинка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Бахчисарайского района Республика Крым</a:t>
            </a:r>
          </a:p>
          <a:p>
            <a:pPr>
              <a:lnSpc>
                <a:spcPct val="80000"/>
              </a:lnSpc>
            </a:pPr>
            <a:endParaRPr lang="ru-RU" sz="13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Играя познаем и двигаемся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Возможность самостоятельного проектирования игрового пространства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Реализация свободной двигательной активности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Умения работать в команде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dirty="0"/>
          </a:p>
        </p:txBody>
      </p:sp>
      <p:pic>
        <p:nvPicPr>
          <p:cNvPr id="1027" name="Picture 3" descr="C:\Users\1\Desktop\IMG_20191021_1307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598" r="8054" b="22213"/>
          <a:stretch/>
        </p:blipFill>
        <p:spPr bwMode="auto">
          <a:xfrm>
            <a:off x="3635896" y="1988840"/>
            <a:ext cx="5329325" cy="244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Сказочные жители Фиолетового леса - Гусь Капитан Океанкин и его помощники лягушата Озеркин, Речкин и Морейкин.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773238"/>
            <a:ext cx="54006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Кейс заданий для квеста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ru-RU" dirty="0" smtClean="0"/>
              <a:t>Наша великолепная команда приглашает всех в путешествие на корабле, но, что мы видим? С корабля пропали все мачты. 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ru-RU" dirty="0" smtClean="0"/>
              <a:t>	1 задание: Выстроить мачты по возрастанию от носа до кормы.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ru-RU" dirty="0" smtClean="0"/>
              <a:t>	2 задание: На мачты развесить разноцветные флажки:</a:t>
            </a:r>
            <a:br>
              <a:rPr lang="ru-RU" dirty="0" smtClean="0"/>
            </a:br>
            <a:r>
              <a:rPr lang="ru-RU" dirty="0" smtClean="0"/>
              <a:t>--на каждой мачте флажки должны быть одного цвета;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5400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3 задание. Пронумеровать мачты. Количество флажков определяется номером мачты.</a:t>
            </a:r>
            <a:br>
              <a:rPr lang="ru-RU" dirty="0"/>
            </a:br>
            <a:r>
              <a:rPr lang="ru-RU" dirty="0"/>
              <a:t>Дать название </a:t>
            </a:r>
            <a:r>
              <a:rPr lang="ru-RU" dirty="0" smtClean="0"/>
              <a:t>мачтам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4 задание. Повернуть на высокой мачте средний флажок по корме.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5 задание. Провести канат через первые флажки от палубы.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И вот мы готовы отправиться в  путь, наш корабль готов к отплытию!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169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Игры кораблик «Плюх-плюх» и «Б</a:t>
            </a:r>
            <a:r>
              <a:rPr lang="ru-RU" sz="4000" dirty="0" smtClean="0"/>
              <a:t>рызг-брызг»</a:t>
            </a:r>
            <a:br>
              <a:rPr lang="ru-RU" sz="4000" dirty="0" smtClean="0"/>
            </a:br>
            <a:endParaRPr lang="ru-RU" sz="4000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388" y="1196975"/>
            <a:ext cx="3836987" cy="26638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91891">
            <a:off x="5372101" y="260350"/>
            <a:ext cx="3376613" cy="400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2" descr="https://sun9-39.userapi.com/c855616/v855616146/10e676/6ngVy1YuN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860800"/>
            <a:ext cx="3862388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«Плюсы и минусы» существующего формата игр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200" dirty="0" smtClean="0">
                <a:latin typeface="Arial" charset="0"/>
              </a:rPr>
              <a:t>	</a:t>
            </a:r>
            <a:r>
              <a:rPr lang="ru-RU" sz="22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«</a:t>
            </a:r>
            <a:r>
              <a:rPr lang="ru-RU" sz="22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Плюсы</a:t>
            </a:r>
            <a:r>
              <a:rPr lang="ru-RU" sz="22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»</a:t>
            </a:r>
            <a:r>
              <a:rPr lang="ru-RU" sz="22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200" dirty="0" smtClean="0"/>
              <a:t>- возможность индивидуальной работы</a:t>
            </a:r>
            <a:r>
              <a:rPr lang="ru-RU" sz="2200" dirty="0" smtClean="0">
                <a:latin typeface="Arial" charset="0"/>
              </a:rPr>
              <a:t>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200" dirty="0" smtClean="0"/>
              <a:t>четкий методический контент: </a:t>
            </a:r>
            <a:endParaRPr lang="ru-RU" sz="22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dirty="0" smtClean="0">
                <a:latin typeface="Arial" charset="0"/>
              </a:rPr>
              <a:t>        --</a:t>
            </a:r>
            <a:r>
              <a:rPr lang="ru-RU" sz="2200" dirty="0" smtClean="0"/>
              <a:t>обучение счету в пределах 10, </a:t>
            </a:r>
            <a:endParaRPr lang="ru-RU" sz="22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dirty="0" smtClean="0">
                <a:latin typeface="Arial" charset="0"/>
              </a:rPr>
              <a:t>        --</a:t>
            </a:r>
            <a:r>
              <a:rPr lang="ru-RU" sz="2200" dirty="0" smtClean="0"/>
              <a:t>наглядное объяснение понятий количества, </a:t>
            </a:r>
            <a:endParaRPr lang="ru-RU" sz="22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dirty="0" smtClean="0">
                <a:latin typeface="Arial" charset="0"/>
              </a:rPr>
              <a:t>        --</a:t>
            </a:r>
            <a:r>
              <a:rPr lang="ru-RU" sz="2200" dirty="0" smtClean="0"/>
              <a:t>формирование первых математических </a:t>
            </a:r>
            <a:r>
              <a:rPr lang="ru-RU" sz="2200" dirty="0" smtClean="0">
                <a:latin typeface="+mj-lt"/>
              </a:rPr>
              <a:t>представлений </a:t>
            </a:r>
            <a:r>
              <a:rPr lang="ru-RU" sz="2200" dirty="0" smtClean="0"/>
              <a:t>(много, мало, поровну), </a:t>
            </a:r>
            <a:endParaRPr lang="ru-RU" sz="22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dirty="0" smtClean="0">
                <a:latin typeface="Arial" charset="0"/>
              </a:rPr>
              <a:t>	    --</a:t>
            </a:r>
            <a:r>
              <a:rPr lang="ru-RU" sz="2200" dirty="0" smtClean="0"/>
              <a:t>изучение цвета и размера,</a:t>
            </a:r>
            <a:endParaRPr lang="ru-RU" sz="22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dirty="0" smtClean="0">
                <a:latin typeface="Arial" charset="0"/>
              </a:rPr>
              <a:t>        --</a:t>
            </a:r>
            <a:r>
              <a:rPr lang="ru-RU" sz="2200" dirty="0" smtClean="0"/>
              <a:t> развитие логического и творческого мышления, </a:t>
            </a:r>
            <a:endParaRPr lang="ru-RU" sz="22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dirty="0" smtClean="0">
                <a:latin typeface="Arial" charset="0"/>
              </a:rPr>
              <a:t>        --</a:t>
            </a:r>
            <a:r>
              <a:rPr lang="ru-RU" sz="2200" dirty="0" smtClean="0"/>
              <a:t>тренировка мелкой моторики.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200" dirty="0" smtClean="0">
                <a:latin typeface="Arial" charset="0"/>
              </a:rPr>
              <a:t>	</a:t>
            </a:r>
            <a:r>
              <a:rPr lang="ru-RU" sz="22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«</a:t>
            </a:r>
            <a:r>
              <a:rPr lang="ru-RU" sz="22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Минусы</a:t>
            </a:r>
            <a:r>
              <a:rPr lang="ru-RU" sz="22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»</a:t>
            </a:r>
            <a:r>
              <a:rPr lang="ru-RU" sz="22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200" dirty="0" smtClean="0">
                <a:latin typeface="Arial" charset="0"/>
              </a:rPr>
              <a:t>    </a:t>
            </a:r>
            <a:r>
              <a:rPr lang="ru-RU" sz="2200" dirty="0" smtClean="0"/>
              <a:t>-игра без творчества, по четкой инструкции</a:t>
            </a:r>
            <a:r>
              <a:rPr lang="ru-RU" sz="2200" dirty="0" smtClean="0">
                <a:latin typeface="Arial" charset="0"/>
              </a:rPr>
              <a:t>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200" dirty="0" smtClean="0">
                <a:latin typeface="Arial" charset="0"/>
              </a:rPr>
              <a:t>    </a:t>
            </a:r>
            <a:r>
              <a:rPr lang="ru-RU" sz="2200" dirty="0" smtClean="0"/>
              <a:t>-отсутствие двигательной активности</a:t>
            </a:r>
            <a:r>
              <a:rPr lang="ru-RU" sz="2200" dirty="0" smtClean="0">
                <a:latin typeface="Arial" charset="0"/>
              </a:rPr>
              <a:t>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200" dirty="0" smtClean="0">
                <a:latin typeface="Arial" charset="0"/>
              </a:rPr>
              <a:t>    -</a:t>
            </a:r>
            <a:r>
              <a:rPr lang="ru-RU" sz="2200" dirty="0" smtClean="0"/>
              <a:t>не каждому по силам делать задания самостоятельно</a:t>
            </a:r>
            <a:r>
              <a:rPr lang="ru-RU" sz="2200" dirty="0" smtClean="0">
                <a:latin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Гиподинамия: симптомы, последствия, профилактика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834214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Понятие: физическая активность дошкольника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397000"/>
          <a:ext cx="8286808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Хронометраж двигательной активности дошкольника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762776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Свободная двигательная активность в рамках НОД</a:t>
            </a: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2601913" cy="3311525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19459" name="Picture 2" descr="https://sun9-12.userapi.com/c857720/v857720124/86af0/bsXvpCyGGj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54188"/>
            <a:ext cx="30241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s://sun9-71.userapi.com/c858020/v858020124/85e9f/OLNQ1qmh7k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4188"/>
            <a:ext cx="3341688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такое квест?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Понятие </a:t>
            </a:r>
            <a:r>
              <a:rPr lang="en-US" dirty="0" smtClean="0"/>
              <a:t>quest (</a:t>
            </a:r>
            <a:r>
              <a:rPr lang="ru-RU" dirty="0" err="1" smtClean="0"/>
              <a:t>квест</a:t>
            </a:r>
            <a:r>
              <a:rPr lang="en-US" dirty="0" smtClean="0"/>
              <a:t>)</a:t>
            </a:r>
            <a:r>
              <a:rPr lang="ru-RU" dirty="0" smtClean="0"/>
              <a:t> имеет несколько значений: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Приключенческая игра, требующая от игрока решения умственных задач для продвижения по сюжету. Сюжет игры может быть предопределенным или же давать множество исходов, выбор, которых зависит от действий игрока.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Квест</a:t>
            </a:r>
            <a:r>
              <a:rPr lang="ru-RU" dirty="0" smtClean="0"/>
              <a:t> – задание, которое требуется выполнить персонажу для достижения игровой цели.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Квест</a:t>
            </a:r>
            <a:r>
              <a:rPr lang="ru-RU" dirty="0" smtClean="0"/>
              <a:t> – интеллектуально-экстремальный вид игр на улицах города и за его пределами.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Модель квест-игры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1989138"/>
            <a:ext cx="15621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Постановка проблемы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246313" y="2446338"/>
            <a:ext cx="6699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941638" y="2017713"/>
            <a:ext cx="17748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Распределение ролей в группе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716463" y="2446338"/>
            <a:ext cx="863600" cy="28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599113" y="2014538"/>
            <a:ext cx="19256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Решение задач, головоломок, загадок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561138" y="2932113"/>
            <a:ext cx="0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599113" y="3879850"/>
            <a:ext cx="17811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Прохождение испытания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867400" y="4794250"/>
            <a:ext cx="622300" cy="650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427538" y="4987925"/>
            <a:ext cx="14335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Подготовка итогового продукта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3276600" y="5445125"/>
            <a:ext cx="11509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465263" y="5010150"/>
            <a:ext cx="18113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Рефлексия и оценка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298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Организация квест-игр с помощью модифицированных пособий технологии интеллектуально-творческого развития детей  В. В. Воскобовича </vt:lpstr>
      <vt:lpstr>Игры кораблик «Плюх-плюх» и «Брызг-брызг» </vt:lpstr>
      <vt:lpstr>«Плюсы и минусы» существующего формата игр</vt:lpstr>
      <vt:lpstr>Гиподинамия: симптомы, последствия, профилактика</vt:lpstr>
      <vt:lpstr>Понятие: физическая активность дошкольника</vt:lpstr>
      <vt:lpstr>Хронометраж двигательной активности дошкольника</vt:lpstr>
      <vt:lpstr>Свободная двигательная активность в рамках НОД</vt:lpstr>
      <vt:lpstr>Что такое квест?</vt:lpstr>
      <vt:lpstr>Модель квест-игры</vt:lpstr>
      <vt:lpstr>Играя познаем и двигаемся</vt:lpstr>
      <vt:lpstr>Сказочные жители Фиолетового леса - Гусь Капитан Океанкин и его помощники лягушата Озеркин, Речкин и Морейкин.</vt:lpstr>
      <vt:lpstr>Кейс заданий для квеста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квест-игр с помощью модифицированных пособий технологии интеллектуально-творческого развития детей  В. В. Воскобовича</dc:title>
  <dc:creator>Пользователь Windows</dc:creator>
  <cp:lastModifiedBy>Zverdvd.org</cp:lastModifiedBy>
  <cp:revision>23</cp:revision>
  <dcterms:created xsi:type="dcterms:W3CDTF">2019-10-18T17:18:40Z</dcterms:created>
  <dcterms:modified xsi:type="dcterms:W3CDTF">2023-03-12T18:46:16Z</dcterms:modified>
</cp:coreProperties>
</file>