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3" r:id="rId6"/>
    <p:sldId id="264" r:id="rId7"/>
    <p:sldId id="265" r:id="rId8"/>
    <p:sldId id="266" r:id="rId9"/>
    <p:sldId id="268" r:id="rId10"/>
    <p:sldId id="267" r:id="rId11"/>
    <p:sldId id="269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-51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06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00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705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84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079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884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156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38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496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82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24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FBB62-0DC3-41A5-85B5-1915F6268759}" type="datetimeFigureOut">
              <a:rPr lang="ru-RU" smtClean="0"/>
              <a:pPr/>
              <a:t>20.11.2024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6EA5A-BFB7-450A-B953-86B91166B8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233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4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“</a:t>
            </a:r>
            <a:r>
              <a:rPr lang="uk-UA" sz="4400" b="1" dirty="0" err="1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Возрастные</a:t>
            </a:r>
            <a:r>
              <a:rPr lang="uk-UA" sz="44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uk-UA" sz="4400" b="1" dirty="0" err="1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особенности</a:t>
            </a:r>
            <a:r>
              <a:rPr lang="uk-UA" sz="44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uk-UA" sz="4400" b="1" dirty="0" err="1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детей</a:t>
            </a:r>
            <a:r>
              <a:rPr lang="uk-UA" sz="44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3-4 </a:t>
            </a:r>
            <a:r>
              <a:rPr lang="uk-UA" sz="4400" b="1" dirty="0" err="1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лет”</a:t>
            </a:r>
            <a:endParaRPr lang="ru-RU" sz="4400" b="1" dirty="0">
              <a:ln w="22225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7387046" cy="1655762"/>
          </a:xfrm>
        </p:spPr>
        <p:txBody>
          <a:bodyPr>
            <a:normAutofit/>
          </a:bodyPr>
          <a:lstStyle/>
          <a:p>
            <a:r>
              <a:rPr lang="uk-UA" dirty="0"/>
              <a:t>                                                                  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uk-UA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Воспитатель: 				</a:t>
            </a:r>
            <a:r>
              <a:rPr lang="uk-UA" sz="2800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Алимжанова</a:t>
            </a:r>
            <a:r>
              <a:rPr lang="uk-UA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Д.Р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591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7" y="0"/>
            <a:ext cx="8882743" cy="5588000"/>
          </a:xfrm>
        </p:spPr>
        <p:txBody>
          <a:bodyPr>
            <a:no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Ребёнку исполнилось 3 года. Это важный рубеж в его жизни - переход от раннего к дошкольному детству. Он поднимается на новую ступень своего развития,  уже можно задуматься над его дальнейшей судьбой, и над тем ,что можно сделать для того ,чтобы он вырос умным ,честным и счастливым человеко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</a:t>
            </a:r>
            <a:r>
              <a:rPr lang="ru-RU" dirty="0"/>
              <a:t/>
            </a:r>
            <a:br>
              <a:rPr lang="ru-RU" dirty="0"/>
            </a:b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551543"/>
            <a:ext cx="7886700" cy="562542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7903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4781006"/>
          </a:xfrm>
        </p:spPr>
        <p:txBody>
          <a:bodyPr>
            <a:normAutofit/>
          </a:bodyPr>
          <a:lstStyle/>
          <a:p>
            <a:pPr algn="ctr"/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НЕ НАДО СЕБЯ ВЕСТИ РОДИТЕЛЯМ:</a:t>
            </a:r>
            <a:b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Не надо постоянно ругать и наказывать ребенка за все неприятные для вас проявления его самостоятельности.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Не надо говорить «да» когда необходимо твердое «нет».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Не подчеркивать свою силу и превосходство над ним.</a:t>
            </a:r>
            <a:r>
              <a:rPr lang="ru-RU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2495640"/>
          </a:xfrm>
        </p:spPr>
        <p:txBody>
          <a:bodyPr>
            <a:noAutofit/>
          </a:bodyPr>
          <a:lstStyle/>
          <a:p>
            <a:pPr algn="just"/>
            <a:r>
              <a:rPr lang="ru-RU" sz="2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Хотелось бы обратить внимание на «кризис трех лет», когда малыш, еще недавно такой покладистый, начинает проявлять нетерпимость к опеке взрослого, стремление настоять на своем требовании, упорство в осуществлении своих целей. Это свидетельствует о том, что прежний тип взаимоотношений взрослого и ребенка должен быть изменен в направлении предоставления малышу большей самостоятельности и обогащения его деятельности новым содержанием.</a:t>
            </a:r>
            <a:br>
              <a:rPr lang="ru-RU" sz="2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photo_4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97727" y="3083968"/>
            <a:ext cx="6844936" cy="377403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071154"/>
            <a:ext cx="7886700" cy="3814355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 3-4 года преобладает воссоздающее воображение, то есть ребенок способен лишь воссоздать образы  из сказок и рассказов взрослого.  Память дошкольника 3-4 лет непроизвольная. Хорошо  запоминается только то, что было непосредственно связанно с его деятельностью, было интересно и эмоционально окрашено.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849086"/>
            <a:ext cx="7886700" cy="4532811"/>
          </a:xfrm>
        </p:spPr>
        <p:txBody>
          <a:bodyPr>
            <a:noAutofit/>
          </a:bodyPr>
          <a:lstStyle/>
          <a:p>
            <a:pPr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Ребенок 3-4 года не способен длительное время удерживать свое внимание на каком то одно предмете, он быстро переключается с одной деятельности на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другую.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Также характерны резкие перепады настроение. На настроение начинают влиять взаимоотношения со сверстниками и взрослыми. Начинает развиваться самооценка, при этом дети в значительной мере ориентируются на оценку воспитателя. Продолжает развиваться их половая идентификация, что проявляется в характере выбираемых игрушек и сюжетов.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598760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ДОЛЖЕН УМЕТЬ РЕБЕНОК  3-4 ЛЕТ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1.Ребенок должен уметь считать до трех и показывать соответствующее число пальчиков на руке.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2.Должен уметь владеть понятиями: один- много, большой – маленький, высокий – низкий.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3.Должен знать основные цвета: красный, желтый, зеленый, синий,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белый,черный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4.Должен знать геометрические фигуры: круг, квадрат, треугольник.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5.Ребенок должен уметь сравнивать предметы по величине, цвету,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форме.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591537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МЫШЛЕНИЯ, ПАМЯТИ, ВНИМАНИЯ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1.Ребенок должен уметь складывать разрезанную картинку из 2-4 частей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2.Ребенок должен находить лишний предмет и объяснить почему он сделал такой выбор.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3.Должен находить сходство и различия между предметами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4.Должен запоминать 3-4 картинки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5.должен запоминать 3-4 слова, которые взрослый повторил несколько раз.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6.Ребенок должен уметь запоминать и повторять движения, которые показал взрослый 1-2 раза.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7.Ребенок должен находить парные предме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ты.</a:t>
            </a:r>
            <a:endParaRPr lang="ru-RU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173525"/>
          </a:xfrm>
        </p:spPr>
        <p:txBody>
          <a:bodyPr>
            <a:noAutofit/>
          </a:bodyPr>
          <a:lstStyle/>
          <a:p>
            <a:pPr algn="ctr"/>
            <a:r>
              <a:rPr lang="ru-RU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  <a:br>
              <a:rPr lang="ru-RU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1.Ребенок должен знать названия и уметь показывать диких и домашних животных.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2.Ребенок должен знать названия 3-4 птиц (воробей, ласточка, ворона) и 3-4 насекомых (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кузнечек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, бабочка, пчела)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3.Ребенок должен знать название основных растений: 3-4 дерева (береза, дуб, яблоня) и 3-4 цветов (ромашка, тюльпан, роза)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4.Ребенок должен знать, что такое овощи, фрукты, ягоды, грибы.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5.Ребенок должен иметь представление о материалах, из которых изготовлены окружающие предметы.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6.Должен знать части суток – утро, день, вечер, ночь.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7.Ребенок должен уметь назвать явления природы – дождь, снег, ветер.</a:t>
            </a:r>
            <a:endParaRPr lang="ru-RU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925331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РЕЧИ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уметь не только зрительно воспринимать образы, но и описывать увиденное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-Ребенок легко формирует простые предложения, постепенно переходит к сложным (из 5-6 слов)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разделять предметы по группам: мебель, посуда, одежда.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-Ребенок должен знать название основных действий людей и животных (лежит, бежит, сидит)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уметь повторять за взрослыми стишки и песни.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Ребенок должен знать свое имя и фамилию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уметь управлять силой голоса, говорить громко – тихо.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998647"/>
            <a:ext cx="7886700" cy="5225142"/>
          </a:xfrm>
        </p:spPr>
        <p:txBody>
          <a:bodyPr>
            <a:noAutofit/>
          </a:bodyPr>
          <a:lstStyle/>
          <a:p>
            <a:pPr algn="just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чём же наши дети могут быть самостоятельны?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-умеют мыть руки, засучивая рукава, мыть лицо, не разбрызгивая воду, правильно пользоваться мылом, не мочить одежду, вешать полотенце на своё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место;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-одеваться и раздеваться в определённой последовательности – одежду снимать, складывать, вешать, выворачивать на лицевую сторону, застёгивать пуговицы, завязывать шнурки ботинок. (алгоритм одевания и раздевания);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-замечать непорядок в одежде и самостоятельно устранять его, обращаться за помощью взрослого;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-своевременно пользоваться носовым платком, туалетом;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-правильно пользоваться ложкой, вилкой, салфеткой!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-убирать игрушки в определённое место.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уметь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разризать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ножницами бумагу.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Должен уметь пользоваться карандашом. 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Ребенок должен уметь обводить и раскрашивать картинки.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rig_cbf5392327abd6c985e32dbaff2ffbc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5737" y="179705"/>
            <a:ext cx="5813909" cy="436043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203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“Возрастные особенности детей 3-4 лет”</vt:lpstr>
      <vt:lpstr>Ребёнку исполнилось 3 года. Это важный рубеж в его жизни - переход от раннего к дошкольному детству. Он поднимается на новую ступень своего развития,  уже можно задуматься над его дальнейшей судьбой, и над тем ,что можно сделать для того ,чтобы он вырос умным ,честным и счастливым человеком. </vt:lpstr>
      <vt:lpstr>КАК НЕ НАДО СЕБЯ ВЕСТИ РОДИТЕЛЯМ: - Не надо постоянно ругать и наказывать ребенка за все неприятные для вас проявления его самостоятельности. - Не надо говорить «да» когда необходимо твердое «нет». - Не подчеркивать свою силу и превосходство над ним. </vt:lpstr>
      <vt:lpstr>Хотелось бы обратить внимание на «кризис трех лет», когда малыш, еще недавно такой покладистый, начинает проявлять нетерпимость к опеке взрослого, стремление настоять на своем требовании, упорство в осуществлении своих целей. Это свидетельствует о том, что прежний тип взаимоотношений взрослого и ребенка должен быть изменен в направлении предоставления малышу большей самостоятельности и обогащения его деятельности новым содержанием. </vt:lpstr>
      <vt:lpstr>В 3-4 года преобладает воссоздающее воображение, то есть ребенок способен лишь воссоздать образы  из сказок и рассказов взрослого.  Память дошкольника 3-4 лет непроизвольная. Хорошо  запоминается только то, что было непосредственно связанно с его деятельностью, было интересно и эмоционально окрашено.</vt:lpstr>
      <vt:lpstr>Ребенок 3-4 года не способен длительное время удерживать свое внимание на каком то одно предмете, он быстро переключается с одной деятельности на другую. Также характерны резкие перепады настроение. На настроение начинают влиять взаимоотношения со сверстниками и взрослыми. Начинает развиваться самооценка, при этом дети в значительной мере ориентируются на оценку воспитателя. Продолжает развиваться их половая идентификация, что проявляется в характере выбираемых игрушек и сюжетов.</vt:lpstr>
      <vt:lpstr>ЧТО ДОЛЖЕН УМЕТЬ РЕБЕНОК  3-4 ЛЕТ МАТЕМАТИКА 1.Ребенок должен уметь считать до трех и показывать соответствующее число пальчиков на руке. 2.Должен уметь владеть понятиями: один- много, большой – маленький, высокий – низкий. 3.Должен знать основные цвета: красный, желтый, зеленый, синий, белый,черный. 4.Должен знать геометрические фигуры: круг, квадрат, треугольник. 5.Ребенок должен уметь сравнивать предметы по величине, цвету, форме.  </vt:lpstr>
      <vt:lpstr>РАЗВИТИЕ МЫШЛЕНИЯ, ПАМЯТИ, ВНИМАНИЯ 1.Ребенок должен уметь складывать разрезанную картинку из 2-4 частей 2.Ребенок должен находить лишний предмет и объяснить почему он сделал такой выбор. 3.Должен находить сходство и различия между предметами 4.Должен запоминать 3-4 картинки 5.должен запоминать 3-4 слова, которые взрослый повторил несколько раз. 6.Ребенок должен уметь запоминать и повторять движения, которые показал взрослый 1-2 раза. 7.Ребенок должен находить парные предметы.</vt:lpstr>
      <vt:lpstr>ОКРУЖАЮЩИЙ МИР 1.Ребенок должен знать названия и уметь показывать диких и домашних животных. 2.Ребенок должен знать названия 3-4 птиц (воробей, ласточка, ворона) и 3-4 насекомых (кузнечек, бабочка, пчела) 3.Ребенок должен знать название основных растений: 3-4 дерева (береза, дуб, яблоня) и 3-4 цветов (ромашка, тюльпан, роза)  4.Ребенок должен знать, что такое овощи, фрукты, ягоды, грибы. 5.Ребенок должен иметь представление о материалах, из которых изготовлены окружающие предметы. 6.Должен знать части суток – утро, день, вечер, ночь. 7.Ребенок должен уметь назвать явления природы – дождь, снег, ветер.</vt:lpstr>
      <vt:lpstr>РАЗВИТИЕ РЕЧИ - Ребенок должен уметь не только зрительно воспринимать образы, но и описывать увиденное -Ребенок легко формирует простые предложения, постепенно переходит к сложным (из 5-6 слов) - Ребенок должен разделять предметы по группам: мебель, посуда, одежда. -Ребенок должен знать название основных действий людей и животных (лежит, бежит, сидит) - Ребенок должен уметь повторять за взрослыми стишки и песни. Ребенок должен знать свое имя и фамилию - Ребенок должен уметь управлять силой голоса, говорить громко – тихо. </vt:lpstr>
      <vt:lpstr>В чём же наши дети могут быть самостоятельны? -умеют мыть руки, засучивая рукава, мыть лицо, не разбрызгивая воду, правильно пользоваться мылом, не мочить одежду, вешать полотенце на своё место; -одеваться и раздеваться в определённой последовательности – одежду снимать, складывать, вешать, выворачивать на лицевую сторону, застёгивать пуговицы, завязывать шнурки ботинок. (алгоритм одевания и раздевания); -замечать непорядок в одежде и самостоятельно устранять его, обращаться за помощью взрослого; -своевременно пользоваться носовым платком, туалетом; -правильно пользоваться ложкой, вилкой, салфеткой! -убирать игрушки в определённое место. - Ребенок должен уметь разризать ножницами бумагу. - Должен уметь пользоваться карандашом.  - Ребенок должен уметь обводить и раскрашивать картинки.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Dmytro</dc:creator>
  <cp:lastModifiedBy>Админ</cp:lastModifiedBy>
  <cp:revision>17</cp:revision>
  <dcterms:created xsi:type="dcterms:W3CDTF">2015-12-18T10:12:37Z</dcterms:created>
  <dcterms:modified xsi:type="dcterms:W3CDTF">2024-11-20T17:17:11Z</dcterms:modified>
</cp:coreProperties>
</file>