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79" r:id="rId3"/>
    <p:sldId id="290" r:id="rId4"/>
    <p:sldId id="289" r:id="rId5"/>
    <p:sldId id="282" r:id="rId6"/>
    <p:sldId id="287" r:id="rId7"/>
    <p:sldId id="283" r:id="rId8"/>
    <p:sldId id="285" r:id="rId9"/>
    <p:sldId id="284" r:id="rId10"/>
    <p:sldId id="257" r:id="rId11"/>
    <p:sldId id="260" r:id="rId12"/>
    <p:sldId id="263" r:id="rId13"/>
    <p:sldId id="273" r:id="rId14"/>
    <p:sldId id="277" r:id="rId15"/>
    <p:sldId id="275" r:id="rId16"/>
    <p:sldId id="259" r:id="rId17"/>
    <p:sldId id="288" r:id="rId18"/>
    <p:sldId id="291" r:id="rId19"/>
    <p:sldId id="292" r:id="rId20"/>
    <p:sldId id="293" r:id="rId21"/>
    <p:sldId id="294" r:id="rId22"/>
    <p:sldId id="295" r:id="rId23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029" autoAdjust="0"/>
    <p:restoredTop sz="94660"/>
  </p:normalViewPr>
  <p:slideViewPr>
    <p:cSldViewPr snapToGrid="0">
      <p:cViewPr>
        <p:scale>
          <a:sx n="122" d="100"/>
          <a:sy n="122" d="100"/>
        </p:scale>
        <p:origin x="3438" y="19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406B98-2097-42DA-AE02-26373C8BD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CD13543-78BD-4852-99CD-70D668C7F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85119F-5198-44BC-8207-37BAA280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F02A23-5B98-4DC3-8213-980D5B94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2B58D9-0C64-4C15-9C96-2B7B4A06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74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8F5287-B398-428B-AA19-4DC2BE88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E14D2BD-E615-4F3A-A9B8-96E1839B7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60C0B9-FAEA-4905-88A9-9481FE367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620F5E-9067-42C6-8B10-54F4541EA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BBF8AB-6BC6-4DC5-8266-0A1D0167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49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8EA2477-3A40-470E-8868-1B63270A1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DB065C1-546C-4DC7-B2DF-FFFA0BED6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B811B4-4A45-4311-A989-297C4A19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57E9AC-F196-49CF-A55B-4B5A7006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D1A817-14B0-48DF-921A-13804A90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04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B54F18-407B-4079-B52D-70D4CDDC9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1A1DBB-BF25-45DF-BBB6-ED419B570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946D69-339D-4BB4-A8CC-9AA2CE1E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2CCAE0-F645-4C47-9522-5FF31D91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F5B13F-E00D-4374-891A-7235CB40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1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EE17E0-F391-456D-A512-180DC657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CBE0A08-0391-4D03-84C5-89638D7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C2DC68-FC1A-43F4-86A6-D72375A2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3B79DA-F333-40B6-A454-B78509C5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54C5C7-CCE2-4673-AED4-F0EB72CE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48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68AB51-D944-4E20-8E64-4533B4F6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F2507D-3659-4CDA-AA47-6D16C2929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167313A-F74C-48C3-A9F6-2C1409577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A3DA13-7594-4E5C-BA76-9DDE322E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235A686-9891-437F-B371-A049C0733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DB0AC4-43F6-42F2-915A-FE94C30D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92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BC51AB-044F-4DFE-87A7-59DE371D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1D6DF2E-C253-4F9F-85A9-D82720AD4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AA18785-8CBE-41D5-98E4-05DE811A7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83C6B7D-634C-47F3-B3DB-30D2B3A42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82F1C01-65BA-430D-8123-CE0035486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93101D6-2CB8-44A9-B88A-D1A578D90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88EA00A-AC6F-47FE-81A2-E34C5C798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F1E06D7-782F-4716-808B-147E2BB1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70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532743-CCDE-4C72-B47B-08CDA7C6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382B942-B59B-4396-9DFD-9A3CDD547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80F6283-414D-4FBC-BB42-18572F28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D363687-3147-4ADC-90D5-FFFB2614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26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4CEBCC3-390E-49C5-9A86-231D8AA5A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48CF123-B55B-49DE-A19A-7E6ED630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DFAFC77-93D0-42DC-8216-9846F275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1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6FCF9B-1756-4B6E-ACBA-C44355AB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60C2F0-34F3-4842-84D0-50FB6B6DA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E3CFF8C-FF3F-43C5-998C-02CC0636A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4671B52-42FD-4D1C-8921-68063CB26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DF768AC-D96C-4ED9-A992-EE2255A4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38831F-2D4D-46EB-A936-97F4DEB32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41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3687C7-9DE2-446A-B81B-E9B82C34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DC770B1-9BEA-48FF-A2FA-ED17893B2F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D8A7F18-64CD-48E8-9298-36F5F07AF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4398A5-EA3F-4AEF-81D2-2A88BB3C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61EF57-19EF-452D-B4A6-03C3D483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14F765-9E81-425A-98A7-35F4F8FD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23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3A34EF-8870-4B8C-A4C9-36293F6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F16F3A6-F0EC-469A-8B1B-38B3FD05F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1FD14E-3480-4702-A753-51E22D817A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156AD-102B-475F-84E0-FBFDD814DF32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2D3670-5FEF-4F83-AE69-09043CBDA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EE869F-1BC5-4585-8EAD-DB4113102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6335-FDFF-41DC-9539-24E19C0D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78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imean-monuments.ru/monument_img/1158_monument_images/1158_monument.jpg" TargetMode="External"/><Relationship Id="rId2" Type="http://schemas.openxmlformats.org/officeDocument/2006/relationships/hyperlink" Target="http://crimean-monuments.ru/site/getmonuments?city=62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crimean-monuments.ru/monument_img/1158_monument_gallery_images/monument_1158_src_gallery_image%5b5ab4bcf140f63%5d.jpg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crimean-monuments.ru/monument_img/19_monument_images/19_monument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crimean-monuments.ru/monument_img/30_monument_images/30_monument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crimean-monuments.ru/site/getmonuments?city=2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smorodina.com/objects/pamyatnik-partizanam-kryma-na-syuyuryu-kaya/images/2650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hyperlink" Target="https://smorodina.com/objects/pamyatnik-partizanam-kryma-na-syuyuryu-kaya/images/26508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D351D8-F91E-4E69-BDEB-D6C633083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6" y="101600"/>
            <a:ext cx="120967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CBB321-1EA0-43C2-80E3-540F1F466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160020"/>
            <a:ext cx="8366760" cy="334994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450E3D4-7A74-4D27-ACD4-643DF842A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МОЁ СЕЛО В ГОДЫ ВОВ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28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875DEE-FB18-4A77-B158-825F25658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Памятный знак в честь воинов-односельчан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D602C6C-11C4-49C1-BD3F-986B1C850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36168" cy="2541838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>
                <a:solidFill>
                  <a:srgbClr val="4183C4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село Соколиное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9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территория </a:t>
            </a:r>
            <a:r>
              <a:rPr lang="ru-RU" sz="29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соколинского</a:t>
            </a:r>
            <a:r>
              <a:rPr lang="ru-RU" sz="29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психоневрологического интерната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9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sz="29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60-лентию победы над фашистской Германией посвящается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sz="29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СЛАВА ВОЙНУ ПОБЕДИТЕЛЮ!</a:t>
            </a:r>
            <a:endParaRPr lang="ru-RU" sz="29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http://crimean-monuments.ru/monument_img/1158_monument_images/thumb_1158_monument.jpg">
            <a:hlinkClick r:id="rId3"/>
            <a:extLst>
              <a:ext uri="{FF2B5EF4-FFF2-40B4-BE49-F238E27FC236}">
                <a16:creationId xmlns:a16="http://schemas.microsoft.com/office/drawing/2014/main" xmlns="" id="{AE498901-5A34-4616-A229-D517221F5C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50" y="1414814"/>
            <a:ext cx="5241290" cy="524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crimean-monuments.ru/monument_img/1158_monument_gallery_images/thumb_monument_1158_src_gallery_image%5b5ab4bcf140f63%5d.jpg">
            <a:hlinkClick r:id="rId5" tooltip="&quot;&quot;"/>
            <a:extLst>
              <a:ext uri="{FF2B5EF4-FFF2-40B4-BE49-F238E27FC236}">
                <a16:creationId xmlns:a16="http://schemas.microsoft.com/office/drawing/2014/main" xmlns="" id="{9BE65627-B5D7-4EDB-B29D-AE1E0EC81D3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23" y="4749834"/>
            <a:ext cx="1906270" cy="190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59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A5EFC2-3B2A-4F85-8A57-5859E773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Братская могила советских воинов, 1944 год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FD4061-396F-4C5A-869B-CCA66E7F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1940" cy="4351338"/>
          </a:xfrm>
        </p:spPr>
        <p:txBody>
          <a:bodyPr/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Вечная слава героям, павшим за Родину.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ИМЯ ТВОЕ БЕССМЕРТНО.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D80FA8-D2E9-4F65-BFD8-034753BD70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40140" y="938213"/>
            <a:ext cx="5238750" cy="5238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6827DE-75A4-4B8B-A0CE-C532528E47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52211" y="3429000"/>
            <a:ext cx="1592179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09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AE2092-2852-416B-8DF0-541FDE87B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Братская могила советских воинов и партизан, 1944 гг.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6015A-ABD1-4E61-97B8-E9F9F12EC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6660" cy="4351338"/>
          </a:xfrm>
        </p:spPr>
        <p:txBody>
          <a:bodyPr>
            <a:normAutofit fontScale="77500" lnSpcReduction="20000"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ПОМНИТЕ ЧЕРЕЗ ГОДЫ ЧЕРЕЗ ВЕКА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ПОМНИТЕ О ТЕХ КТО УЖЕ НЕ ПРИДЕТ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НИКОГДА ПОМНИТЕ В ГОРЛЕ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СТРИМАЙЕ СТОН ПАМЯТИ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ПАВШИХ БУДТЕ ДОСТОЙНЫ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В районе села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</a:rPr>
              <a:t>Албат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 (ныне поселок Куйбышево </a:t>
            </a:r>
            <a:endParaRPr lang="ru-RU" dirty="0"/>
          </a:p>
        </p:txBody>
      </p:sp>
      <p:pic>
        <p:nvPicPr>
          <p:cNvPr id="5" name="Рисунок 4" descr="http://crimean-monuments.ru/monument_img/19_monument_images/thumb_19_monument.jpg">
            <a:hlinkClick r:id="rId2"/>
            <a:extLst>
              <a:ext uri="{FF2B5EF4-FFF2-40B4-BE49-F238E27FC236}">
                <a16:creationId xmlns:a16="http://schemas.microsoft.com/office/drawing/2014/main" xmlns="" id="{C775936D-95C3-414E-85FA-A470A42929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5" y="1233805"/>
            <a:ext cx="5241290" cy="5241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45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77A3E4-D4F2-45AD-BE98-77C2E1CAC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Братская могила советских партизан, 1944 г.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8581CD-3C0B-42A8-9A5C-2E5BDE631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похоронены партизаны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://crimean-monuments.ru/monument_img/30_monument_images/thumb_30_monument.jpg">
            <a:hlinkClick r:id="rId2"/>
            <a:extLst>
              <a:ext uri="{FF2B5EF4-FFF2-40B4-BE49-F238E27FC236}">
                <a16:creationId xmlns:a16="http://schemas.microsoft.com/office/drawing/2014/main" xmlns="" id="{DCCA0405-A909-422B-A62D-660DB39ECB0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595" y="1251585"/>
            <a:ext cx="5241290" cy="5241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322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B9B63A-3BF6-4ABC-A8B6-7E645B19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0" dirty="0">
                <a:effectLst/>
                <a:latin typeface="Play"/>
              </a:rPr>
              <a:t>Братская могила подпольной антифашистской группы Бахчисарая</a:t>
            </a:r>
            <a:br>
              <a:rPr lang="ru-RU" b="1" i="0" dirty="0">
                <a:effectLst/>
                <a:latin typeface="Play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A655A2-8D64-48A1-A943-45396FB76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044" y="1690688"/>
            <a:ext cx="3603625" cy="436721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i="0" dirty="0">
                <a:effectLst/>
                <a:latin typeface="Play"/>
              </a:rPr>
              <a:t>Здесь похоронены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мужественные патриоты нашей Родины - 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- коммунисты и комсомольцы, 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зверски расстрелянные 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фашистскими захватчиками 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29 февраля и 10 апреля 1944 г.</a:t>
            </a:r>
            <a:endParaRPr lang="ru-RU" b="0" i="0" dirty="0">
              <a:effectLst/>
              <a:latin typeface="Play"/>
            </a:endParaRPr>
          </a:p>
          <a:p>
            <a:pPr algn="ctr"/>
            <a:r>
              <a:rPr lang="ru-RU" b="1" i="0" dirty="0">
                <a:effectLst/>
                <a:latin typeface="Play"/>
              </a:rPr>
              <a:t>Их имена не померкнут в веках !</a:t>
            </a:r>
            <a:endParaRPr lang="ru-RU" b="0" i="0" dirty="0">
              <a:effectLst/>
              <a:latin typeface="Play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772092-5F90-46DF-8241-B4BE762A5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" y="1627187"/>
            <a:ext cx="3603625" cy="36036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F0D175-894C-4DE0-9F0A-3C00A1F64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949" y="1627187"/>
            <a:ext cx="4090668" cy="306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3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A8B987-A545-4382-A720-4F579955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0" dirty="0">
                <a:effectLst/>
                <a:latin typeface="Play"/>
              </a:rPr>
              <a:t>Памятный знак в честь партизан Бахчисарайского партизанского отряда, 1941-1944 гг.</a:t>
            </a:r>
            <a:br>
              <a:rPr lang="ru-RU" b="1" i="0" dirty="0">
                <a:effectLst/>
                <a:latin typeface="Play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3344CE-006F-4591-B133-6CE149FD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5460" cy="4351338"/>
          </a:xfrm>
        </p:spPr>
        <p:txBody>
          <a:bodyPr/>
          <a:lstStyle/>
          <a:p>
            <a:pPr fontAlgn="base"/>
            <a:r>
              <a:rPr lang="ru-RU" b="1" i="0" dirty="0">
                <a:effectLst/>
                <a:latin typeface="Play"/>
              </a:rPr>
              <a:t>Надпись на памятнике</a:t>
            </a:r>
          </a:p>
          <a:p>
            <a:r>
              <a:rPr lang="ru-RU" b="0" i="0" dirty="0">
                <a:effectLst/>
                <a:latin typeface="Play"/>
              </a:rPr>
              <a:t>Вечная слава партизанам сражавшимся на бахчисарайской земле 1941-1944 гг.</a:t>
            </a:r>
          </a:p>
          <a:p>
            <a:r>
              <a:rPr lang="ru-RU" b="0" i="0" u="none" strike="noStrike" dirty="0">
                <a:solidFill>
                  <a:srgbClr val="1E70BF"/>
                </a:solidFill>
                <a:effectLst/>
                <a:latin typeface="Play"/>
                <a:hlinkClick r:id="rId2"/>
              </a:rPr>
              <a:t>город Бахчисарай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D7AEEB-EC11-45A5-B9B0-6FB98BF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249" y="1199833"/>
            <a:ext cx="3541573" cy="529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0033A4-EA26-4283-BBEA-9633E192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kern="1800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партизанам Крыма на </a:t>
            </a:r>
            <a:r>
              <a:rPr lang="ru-RU" b="1" kern="1800" dirty="0" err="1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Сююрю-Кая</a:t>
            </a:r>
            <a:r>
              <a:rPr lang="ru-RU" dirty="0" err="1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Район</a:t>
            </a:r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села Соколиное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8758171-0D24-4E62-9EEB-319741C55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9600" cy="4351338"/>
          </a:xfrm>
        </p:spPr>
        <p:txBody>
          <a:bodyPr/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Надпись на памятнике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ts val="1715"/>
              </a:lnSpc>
              <a:spcAft>
                <a:spcPts val="36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Никто не забыт - Ничто не забыто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Памятник партизанам Крыма на Сююрю-Кая">
            <a:hlinkClick r:id="rId2"/>
            <a:extLst>
              <a:ext uri="{FF2B5EF4-FFF2-40B4-BE49-F238E27FC236}">
                <a16:creationId xmlns:a16="http://schemas.microsoft.com/office/drawing/2014/main" xmlns="" id="{ECCAC2F1-1F44-47F1-ABDF-87B2476084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285" y="3415665"/>
            <a:ext cx="4279265" cy="320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амятник партизанам Крыма на Сююрю-Кая">
            <a:hlinkClick r:id="rId4"/>
            <a:extLst>
              <a:ext uri="{FF2B5EF4-FFF2-40B4-BE49-F238E27FC236}">
                <a16:creationId xmlns:a16="http://schemas.microsoft.com/office/drawing/2014/main" xmlns="" id="{E1143313-2C12-440B-9B94-1F197EADB59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80" y="3443605"/>
            <a:ext cx="4791075" cy="318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694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0B1271-BBAB-4453-8C76-2F0AA133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D2DB043-A91F-4587-8125-320141F9F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380" y="-3651"/>
            <a:ext cx="10035539" cy="686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86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82" y="294293"/>
            <a:ext cx="2984103" cy="223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20" y="988532"/>
            <a:ext cx="2138665" cy="353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27" y="294293"/>
            <a:ext cx="4001228" cy="533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82" y="2730629"/>
            <a:ext cx="2383586" cy="31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308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Рисунки родителей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5" y="2102339"/>
            <a:ext cx="4882173" cy="404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2" y="1946484"/>
            <a:ext cx="3126626" cy="41689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96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EDDEA3-FA75-466C-A41D-012903D3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67" y="0"/>
            <a:ext cx="1062706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1076BC-3E31-440E-A335-D3931D63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390" y="681037"/>
            <a:ext cx="7090410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Как зачарованный стоит Бахчисарай.</a:t>
            </a:r>
            <a:br>
              <a:rPr lang="ru-RU" sz="3600" b="1" dirty="0"/>
            </a:br>
            <a:r>
              <a:rPr lang="ru-RU" sz="3600" b="1" dirty="0"/>
              <a:t>Сияет месяц золотистым светом.</a:t>
            </a:r>
            <a:br>
              <a:rPr lang="ru-RU" sz="3600" b="1" dirty="0"/>
            </a:br>
            <a:r>
              <a:rPr lang="ru-RU" sz="3600" b="1" dirty="0"/>
              <a:t>Белеют стены в дивном блеске этом.</a:t>
            </a:r>
            <a:br>
              <a:rPr lang="ru-RU" sz="3600" b="1" dirty="0"/>
            </a:br>
            <a:r>
              <a:rPr lang="ru-RU" sz="3600" b="1" dirty="0"/>
              <a:t>Уснул весь город, как волшебный край</a:t>
            </a:r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837172-E6BA-4460-96A1-4351DF79A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57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92" y="872086"/>
            <a:ext cx="4078993" cy="305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08" y="872086"/>
            <a:ext cx="3453717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16" y="3030292"/>
            <a:ext cx="2430584" cy="286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512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54" y="719016"/>
            <a:ext cx="7893537" cy="540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286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646" y="348181"/>
            <a:ext cx="4128233" cy="411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45" y="3509071"/>
            <a:ext cx="4601039" cy="264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34" y="496674"/>
            <a:ext cx="5304065" cy="329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26" y="3361478"/>
            <a:ext cx="4368799" cy="273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72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ACA670-44CF-4286-9427-A4434D3DA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55EC067-3A92-479B-ACD1-F15D144C8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423" y="0"/>
            <a:ext cx="9311017" cy="692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93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7812F4-E08F-4874-BCD4-AB3227BA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E2C327-6427-46A1-AA87-075EB781E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7786AB-ACE0-49FB-B97D-043BDE7809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2870" y="134937"/>
            <a:ext cx="6172200" cy="4351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5E354F-D29D-4D11-AD32-48D9C25D1D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20640" y="2015172"/>
            <a:ext cx="6750050" cy="46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90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6D7517-A487-47C5-932D-D6C6CABB3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65B4BAD-6F39-4F85-A890-05EE7A23B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420" y="35718"/>
            <a:ext cx="9048750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8ABA2E-94E6-430A-A830-A7F4F694D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198A7F4-B717-40E0-A5D7-11CC1FD66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388" y="-4922"/>
            <a:ext cx="9150561" cy="68629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18FD7A-2737-4021-B6D2-063AA8E69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388" y="-4922"/>
            <a:ext cx="4993469" cy="32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D490E9-4E3C-4B7B-A65A-CB51EC537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F98108A-EA30-4442-9CCA-E375028C3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"/>
            <a:ext cx="4549140" cy="34118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C2B2FB-5EC1-4FCB-8717-8C7E51953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840" y="17145"/>
            <a:ext cx="4549140" cy="34118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E7DF60-3EFB-4121-B4E3-82644F0F5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" y="3546157"/>
            <a:ext cx="4149090" cy="31118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CB7BB6-1D91-434F-9EBE-11A50E6EC5D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77655" y="3546158"/>
            <a:ext cx="4549140" cy="31118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83ADB8-D992-4911-BF61-B88EB8858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2" y="1820587"/>
            <a:ext cx="4149090" cy="29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8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D2F21D-190B-4D4C-BC35-CE4A0043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4273C8-9018-4416-9899-BDE164DE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074" y="193990"/>
            <a:ext cx="4744932" cy="32999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300FFA-7B33-484A-95E8-6FA60C5332A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74232" y="3761740"/>
            <a:ext cx="4790438" cy="2993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C6115A-DB1F-43C8-B622-902275921E6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3995" y="113031"/>
            <a:ext cx="4037965" cy="33159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EEEB9B-ABE6-4B19-B49C-0DCFF1186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95" y="3864607"/>
            <a:ext cx="4803775" cy="2709237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C19C073-8756-46E5-AA42-2F830FB95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733376" y="1855787"/>
            <a:ext cx="4195233" cy="31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55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91F2D3-727D-493C-B1E8-FD19129C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8056CDAA-34FF-4D59-9E94-3175306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2" y="670560"/>
            <a:ext cx="12178348" cy="60891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D2B697D-CFC7-405A-9A00-E4193BBFDE28}"/>
              </a:ext>
            </a:extLst>
          </p:cNvPr>
          <p:cNvSpPr/>
          <p:nvPr/>
        </p:nvSpPr>
        <p:spPr>
          <a:xfrm>
            <a:off x="693420" y="306046"/>
            <a:ext cx="6096000" cy="1963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 снова На земной планете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повторилось той зимы, Нам нужно,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наши дети Об этом помнили,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мы!</a:t>
            </a:r>
          </a:p>
        </p:txBody>
      </p:sp>
    </p:spTree>
    <p:extLst>
      <p:ext uri="{BB962C8B-B14F-4D97-AF65-F5344CB8AC3E}">
        <p14:creationId xmlns:p14="http://schemas.microsoft.com/office/powerpoint/2010/main" val="21493108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5646</TotalTime>
  <Words>170</Words>
  <Application>Microsoft Office PowerPoint</Application>
  <PresentationFormat>Произвольный</PresentationFormat>
  <Paragraphs>45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Как зачарованный стоит Бахчисарай. Сияет месяц золотистым светом. Белеют стены в дивном блеске этом. Уснул весь город, как волшебный край.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Памятный знак в честь воинов-односельчан </vt:lpstr>
      <vt:lpstr>Братская могила советских воинов, 1944 год </vt:lpstr>
      <vt:lpstr>Братская могила советских воинов и партизан, 1944 гг. </vt:lpstr>
      <vt:lpstr>Братская могила советских партизан, 1944 г. </vt:lpstr>
      <vt:lpstr>Братская могила подпольной антифашистской группы Бахчисарая </vt:lpstr>
      <vt:lpstr>Памятный знак в честь партизан Бахчисарайского партизанского отряда, 1941-1944 гг. </vt:lpstr>
      <vt:lpstr>Памятник партизанам Крыма на Сююрю-КаяРайон села Соколиное </vt:lpstr>
      <vt:lpstr>Презентация PowerPoint</vt:lpstr>
      <vt:lpstr>Презентация PowerPoint</vt:lpstr>
      <vt:lpstr>Рисунки родителей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Ушко</dc:creator>
  <cp:lastModifiedBy>1</cp:lastModifiedBy>
  <cp:revision>38</cp:revision>
  <cp:lastPrinted>2022-11-30T03:17:26Z</cp:lastPrinted>
  <dcterms:created xsi:type="dcterms:W3CDTF">2018-04-07T11:22:48Z</dcterms:created>
  <dcterms:modified xsi:type="dcterms:W3CDTF">2022-11-30T03:28:38Z</dcterms:modified>
</cp:coreProperties>
</file>