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2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1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8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9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0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1787-0ADB-496E-8E6A-7B009DF6A86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79F7-D183-40B7-8CE7-88BDE29CD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9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3512" y="4630102"/>
            <a:ext cx="18935341" cy="14266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8" name="Picture 4" descr="https://photoshop-kopona.com/uploads/posts/2018-08/1535042014_23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9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8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5.infourok.ru/uploads/ex/0e8c/000467d3-394a818a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39" y="0"/>
            <a:ext cx="12430539" cy="69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8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782" y="1313194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2f6/0009ee05-ffaa4130/hello_html_m24c4b9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562"/>
            <a:ext cx="12192000" cy="7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5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330" y="2267245"/>
            <a:ext cx="11377818" cy="23344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840633/v840633903/4bbf3/SeAJ6OWge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" y="0"/>
            <a:ext cx="12136340" cy="67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8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840633/v840633903/4bbfc/wSCCtjfKW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8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2f6/0009ee05-ffaa4130/hello_html_m6d0324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1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5.infourok.ru/uploads/ex/0e8c/000467d3-394a818a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59" y="0"/>
            <a:ext cx="122476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9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6b2/0017e7f9-5eca6010/hello_html_m43051a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5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5.infourok.ru/uploads/ex/02f6/0009ee05-ffaa4130/hello_html_m7531c8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6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5.infourok.ru/uploads/ex/02f6/0009ee05-ffaa4130/hello_html_m24c4b9f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60" y="0"/>
            <a:ext cx="122476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85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Эксперименты</dc:title>
  <dc:creator>Виталий Филимонов</dc:creator>
  <cp:lastModifiedBy>Виталий Филимонов</cp:lastModifiedBy>
  <cp:revision>2</cp:revision>
  <dcterms:created xsi:type="dcterms:W3CDTF">2020-04-16T06:09:32Z</dcterms:created>
  <dcterms:modified xsi:type="dcterms:W3CDTF">2020-04-16T06:18:55Z</dcterms:modified>
</cp:coreProperties>
</file>