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  <p:sldId id="262" r:id="rId4"/>
    <p:sldId id="259" r:id="rId5"/>
    <p:sldId id="260" r:id="rId6"/>
    <p:sldId id="261" r:id="rId7"/>
    <p:sldId id="263" r:id="rId8"/>
    <p:sldId id="264" r:id="rId9"/>
    <p:sldId id="265" r:id="rId10"/>
    <p:sldId id="266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80" autoAdjust="0"/>
    <p:restoredTop sz="94660"/>
  </p:normalViewPr>
  <p:slideViewPr>
    <p:cSldViewPr snapToGrid="0">
      <p:cViewPr varScale="1">
        <p:scale>
          <a:sx n="96" d="100"/>
          <a:sy n="96" d="100"/>
        </p:scale>
        <p:origin x="58" y="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161787-0ADB-496E-8E6A-7B009DF6A86D}" type="datetimeFigureOut">
              <a:rPr lang="ru-RU" smtClean="0"/>
              <a:t>16.04.2020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9D79F7-D183-40B7-8CE7-88BDE29CDA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64280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161787-0ADB-496E-8E6A-7B009DF6A86D}" type="datetimeFigureOut">
              <a:rPr lang="ru-RU" smtClean="0"/>
              <a:t>16.04.2020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9D79F7-D183-40B7-8CE7-88BDE29CDA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23847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161787-0ADB-496E-8E6A-7B009DF6A86D}" type="datetimeFigureOut">
              <a:rPr lang="ru-RU" smtClean="0"/>
              <a:t>16.04.2020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9D79F7-D183-40B7-8CE7-88BDE29CDA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15164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161787-0ADB-496E-8E6A-7B009DF6A86D}" type="datetimeFigureOut">
              <a:rPr lang="ru-RU" smtClean="0"/>
              <a:t>16.04.2020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9D79F7-D183-40B7-8CE7-88BDE29CDA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16867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161787-0ADB-496E-8E6A-7B009DF6A86D}" type="datetimeFigureOut">
              <a:rPr lang="ru-RU" smtClean="0"/>
              <a:t>16.04.2020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9D79F7-D183-40B7-8CE7-88BDE29CDA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0581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161787-0ADB-496E-8E6A-7B009DF6A86D}" type="datetimeFigureOut">
              <a:rPr lang="ru-RU" smtClean="0"/>
              <a:t>16.04.2020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9D79F7-D183-40B7-8CE7-88BDE29CDA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79966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161787-0ADB-496E-8E6A-7B009DF6A86D}" type="datetimeFigureOut">
              <a:rPr lang="ru-RU" smtClean="0"/>
              <a:t>16.04.2020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9D79F7-D183-40B7-8CE7-88BDE29CDA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2122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161787-0ADB-496E-8E6A-7B009DF6A86D}" type="datetimeFigureOut">
              <a:rPr lang="ru-RU" smtClean="0"/>
              <a:t>16.04.2020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9D79F7-D183-40B7-8CE7-88BDE29CDA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0850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161787-0ADB-496E-8E6A-7B009DF6A86D}" type="datetimeFigureOut">
              <a:rPr lang="ru-RU" smtClean="0"/>
              <a:t>16.04.2020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9D79F7-D183-40B7-8CE7-88BDE29CDA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32090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161787-0ADB-496E-8E6A-7B009DF6A86D}" type="datetimeFigureOut">
              <a:rPr lang="ru-RU" smtClean="0"/>
              <a:t>16.04.2020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9D79F7-D183-40B7-8CE7-88BDE29CDA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16612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161787-0ADB-496E-8E6A-7B009DF6A86D}" type="datetimeFigureOut">
              <a:rPr lang="ru-RU" smtClean="0"/>
              <a:t>16.04.2020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9D79F7-D183-40B7-8CE7-88BDE29CDA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5814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161787-0ADB-496E-8E6A-7B009DF6A86D}" type="datetimeFigureOut">
              <a:rPr lang="ru-RU" smtClean="0"/>
              <a:t>16.04.2020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9D79F7-D183-40B7-8CE7-88BDE29CDA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02950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603512" y="4630102"/>
            <a:ext cx="18935341" cy="1426604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1268" name="Picture 4" descr="https://photoshop-kopona.com/uploads/posts/2018-08/1535042014_23-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1"/>
            <a:ext cx="12192000" cy="69891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698809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2" name="Picture 2" descr="https://ds05.infourok.ru/uploads/ex/0e8c/000467d3-394a818a/img7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38539" y="0"/>
            <a:ext cx="12430539" cy="69494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710805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22782" y="1313194"/>
            <a:ext cx="9144000" cy="238760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https://ds05.infourok.ru/uploads/ex/02f6/0009ee05-ffaa4130/hello_html_m24c4b9f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71562"/>
            <a:ext cx="12192000" cy="70687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516581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30330" y="2267245"/>
            <a:ext cx="11377818" cy="233449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https://pp.userapi.com/c840633/v840633903/4bbf3/SeAJ6OWgeuY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60" y="0"/>
            <a:ext cx="12136340" cy="67427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282890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https://pp.userapi.com/c840633/v840633903/4bbfc/wSCCtjfKWuE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956873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https://ds05.infourok.ru/uploads/ex/02f6/0009ee05-ffaa4130/hello_html_m6d032423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014169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https://ds05.infourok.ru/uploads/ex/0e8c/000467d3-394a818a/img10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5659" y="0"/>
            <a:ext cx="12247659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779904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 descr="https://ds04.infourok.ru/uploads/ex/06b2/0017e7f9-5eca6010/hello_html_m43051a89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475532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 descr="https://ds05.infourok.ru/uploads/ex/02f6/0009ee05-ffaa4130/hello_html_m7531c846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9176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423695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 descr="https://ds05.infourok.ru/uploads/ex/02f6/0009ee05-ffaa4130/hello_html_m24c4b9f7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5660" y="0"/>
            <a:ext cx="12247659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1778571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</TotalTime>
  <Words>0</Words>
  <Application>Microsoft Office PowerPoint</Application>
  <PresentationFormat>Широкоэкранный</PresentationFormat>
  <Paragraphs>0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Эксперименты</dc:title>
  <dc:creator>Виталий Филимонов</dc:creator>
  <cp:lastModifiedBy>Виталий Филимонов</cp:lastModifiedBy>
  <cp:revision>2</cp:revision>
  <dcterms:created xsi:type="dcterms:W3CDTF">2020-04-16T06:09:32Z</dcterms:created>
  <dcterms:modified xsi:type="dcterms:W3CDTF">2020-04-16T06:18:55Z</dcterms:modified>
</cp:coreProperties>
</file>