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CF4E51-BDD8-4C23-9F68-9C779D5F395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51E911-B04E-4AF0-838C-A6ED976621A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87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4E51-BDD8-4C23-9F68-9C779D5F395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E911-B04E-4AF0-838C-A6ED9766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1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4E51-BDD8-4C23-9F68-9C779D5F395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E911-B04E-4AF0-838C-A6ED9766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0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4E51-BDD8-4C23-9F68-9C779D5F395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E911-B04E-4AF0-838C-A6ED9766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1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4E51-BDD8-4C23-9F68-9C779D5F395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E911-B04E-4AF0-838C-A6ED976621A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92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4E51-BDD8-4C23-9F68-9C779D5F395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E911-B04E-4AF0-838C-A6ED9766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12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4E51-BDD8-4C23-9F68-9C779D5F395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E911-B04E-4AF0-838C-A6ED9766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4E51-BDD8-4C23-9F68-9C779D5F395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E911-B04E-4AF0-838C-A6ED9766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9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4E51-BDD8-4C23-9F68-9C779D5F395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E911-B04E-4AF0-838C-A6ED9766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5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4E51-BDD8-4C23-9F68-9C779D5F395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E911-B04E-4AF0-838C-A6ED9766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1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4E51-BDD8-4C23-9F68-9C779D5F395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E911-B04E-4AF0-838C-A6ED9766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4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DCF4E51-BDD8-4C23-9F68-9C779D5F395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051E911-B04E-4AF0-838C-A6ED97662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6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228388" y="2786503"/>
            <a:ext cx="9744411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26979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Рекомендации по оформлению уголка</a:t>
            </a:r>
            <a:br>
              <a:rPr kumimoji="0" lang="ru-RU" altLang="ja-JP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kumimoji="0" lang="ru-RU" altLang="ja-JP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природы в разных возрастных группах</a:t>
            </a:r>
            <a:r>
              <a:rPr kumimoji="0" lang="ru-RU" altLang="ja-JP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Макеты (плоскостные и объёмные)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s://handmade.jofo.me/data/userfiles/6504/images/2109112-detsad-95265-15265413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3" y="1749670"/>
            <a:ext cx="538746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klubmama.ru/uploads/posts/2022-08/1661460215_22-klubmama-ru-p-v-soavtorstve-s-prirodoi-podelki-foto-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870" y="1829277"/>
            <a:ext cx="5835463" cy="38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20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Музейные и коллекционные материалы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https://upload2.schoolrm.ru/resize_cache/1104971/c3bed4c46e3bebf9034448fed65e7b8e/iblock/5f5/5f52b627804b7c9c964e9870ae85330e/9ed532808bca4182506fab0bdc6c59d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1" y="1965960"/>
            <a:ext cx="4902104" cy="326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104" y="1965960"/>
            <a:ext cx="4818184" cy="36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26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Наглядный иллюстративный материал</a:t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https://www.rosstend.ru/assets/products/images/d794fee327b0eefe6c785657eb191c9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71" y="1477107"/>
            <a:ext cx="6928178" cy="478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548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Инвентарь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922" y="1423749"/>
            <a:ext cx="6414060" cy="48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13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ЛАБОРАТОРНЫЙ МАТЕРИАЛ ДЛЯ ЭКСПЕРИМЕНТИРОВАНИЯ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560" y="1846384"/>
            <a:ext cx="5375451" cy="4038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742" y="2008749"/>
            <a:ext cx="5111260" cy="383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ПРОСТЕЙШИЕ ПРИБОРЫ И ПРИСПОСОБЛЕНИЯ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965960"/>
            <a:ext cx="2851472" cy="4038600"/>
          </a:xfrm>
          <a:prstGeom prst="rect">
            <a:avLst/>
          </a:prstGeom>
        </p:spPr>
      </p:pic>
      <p:pic>
        <p:nvPicPr>
          <p:cNvPr id="12292" name="Picture 4" descr="https://www.maam.ru/upload/blogs/detsad-47351-1548426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378" y="1860642"/>
            <a:ext cx="4749604" cy="424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46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077" y="820615"/>
            <a:ext cx="9875520" cy="135636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дошкольного образовательного учреждения (ДОУ) — обеспечение полноценного физического, умственного и психического развития ребёнка для его своевременного перехода на следующую, более высокую ступень образования. Бесспорно, формирование гармоничной, компетентной личности невозможно без создания насыщенной и разнообразной развивающей среды. Важным компонентом этой среды является уголок природы, который должен быть в каждой групповой комнате детского сада.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1825" y="7242639"/>
            <a:ext cx="10190006" cy="31915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Девочка рассматривает комнатное раст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224" y="2499990"/>
            <a:ext cx="6014167" cy="399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065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708" y="556845"/>
            <a:ext cx="9875520" cy="135636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группы должно быть наполнено предметами, материалами и объектами, стимулирующими познавательную активность малышей, дающими простор их исследовательским потребностям и побуждающими к творчеству. 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Уголок природы в ДО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38" y="179880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769" y="1031631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материалы и объекты, представленные в уголке, должны быть подобраны так, чтобы пробуждать в детях умение видеть красоту родной природы и ценить её. Яркие осенние листья, фотографии и картины пейзажей зимнего леса, осеннего парка и летнего луга, макеты грибов, деревьев, красочные изображения животных и птиц вызывают отклик у воспитанников и способствуют развитию интереса к природе.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607777"/>
            <a:ext cx="5910069" cy="1815344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tokio1.ru/img/foto-ugolkov-prirodi-v-detskih-sadah---oformlenie-ugolkov-v-detskom-sadu-foto-i-kartink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35" y="2296096"/>
            <a:ext cx="6458415" cy="42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103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51" y="-137747"/>
            <a:ext cx="9875520" cy="135636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уголка природы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554" y="896816"/>
            <a:ext cx="9872871" cy="562707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Сезонные растительные объекты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объекты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календари природы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(плоскостные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объёмные)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Музейные и коллекционные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 иллюстративный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МАТЕРИАЛ ДЛЯ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ПРИБОРЫ И ПРИСПОСОБЛЕНИЯ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4891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51" y="398584"/>
            <a:ext cx="9875520" cy="1356360"/>
          </a:xfrm>
        </p:spPr>
        <p:txBody>
          <a:bodyPr/>
          <a:lstStyle/>
          <a:p>
            <a:r>
              <a:rPr lang="ru-RU" dirty="0"/>
              <a:t>Живые растения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131" y="1512277"/>
            <a:ext cx="5384800" cy="4038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111" y="1512277"/>
            <a:ext cx="5298831" cy="39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55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Сезонные растительные объекты 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tacon.ru/wp-content/uploads/f/6/a/f6ac61c10bfd42534378c85581977679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4" y="1965960"/>
            <a:ext cx="5099538" cy="382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nrotech.ru/wp-content/uploads/2019/11/122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15" y="1961380"/>
            <a:ext cx="5760721" cy="38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5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Временные объекты 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://klubmama.ru/uploads/posts/2022-08/1660462539_50-klubmama-ru-p-nazvaniya-konkursa-osennikh-podelok-foto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8" y="1846385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dn.culture.ru/images/51d70554-138a-5772-ab69-70841359f25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08" y="1921560"/>
            <a:ext cx="5284567" cy="396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91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Простейшие календари природы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864" y="1855177"/>
            <a:ext cx="5392196" cy="4038600"/>
          </a:xfrm>
          <a:prstGeom prst="rect">
            <a:avLst/>
          </a:prstGeom>
        </p:spPr>
      </p:pic>
      <p:pic>
        <p:nvPicPr>
          <p:cNvPr id="7170" name="Picture 2" descr="https://helpiks.su/imgart/baza1/9709628409477.file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96" y="1855177"/>
            <a:ext cx="391804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48554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73</TotalTime>
  <Words>207</Words>
  <Application>Microsoft Office PowerPoint</Application>
  <PresentationFormat>Широкоэкранный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MS Gothic</vt:lpstr>
      <vt:lpstr>Arial</vt:lpstr>
      <vt:lpstr>Corbel</vt:lpstr>
      <vt:lpstr>MS Mincho</vt:lpstr>
      <vt:lpstr>Times New Roman</vt:lpstr>
      <vt:lpstr>Базис</vt:lpstr>
      <vt:lpstr>Рекомендации по оформлению уголка  природы в разных возрастных группах </vt:lpstr>
      <vt:lpstr>Цель дошкольного образовательного учреждения (ДОУ) — обеспечение полноценного физического, умственного и психического развития ребёнка для его своевременного перехода на следующую, более высокую ступень образования. Бесспорно, формирование гармоничной, компетентной личности невозможно без создания насыщенной и разнообразной развивающей среды. Важным компонентом этой среды является уголок природы, который должен быть в каждой групповой комнате детского сада.</vt:lpstr>
      <vt:lpstr>Пространство группы должно быть наполнено предметами, материалами и объектами, стимулирующими познавательную активность малышей, дающими простор их исследовательским потребностям и побуждающими к творчеству. </vt:lpstr>
      <vt:lpstr>Все материалы и объекты, представленные в уголке, должны быть подобраны так, чтобы пробуждать в детях умение видеть красоту родной природы и ценить её. Яркие осенние листья, фотографии и картины пейзажей зимнего леса, осеннего парка и летнего луга, макеты грибов, деревьев, красочные изображения животных и птиц вызывают отклик у воспитанников и способствуют развитию интереса к природе. </vt:lpstr>
      <vt:lpstr>Содержание уголка природы</vt:lpstr>
      <vt:lpstr>Живые растения </vt:lpstr>
      <vt:lpstr>Сезонные растительные объекты  </vt:lpstr>
      <vt:lpstr>Временные объекты  </vt:lpstr>
      <vt:lpstr>Простейшие календари природы  </vt:lpstr>
      <vt:lpstr>Макеты (плоскостные и объёмные) </vt:lpstr>
      <vt:lpstr>Музейные и коллекционные материалы </vt:lpstr>
      <vt:lpstr>Наглядный иллюстративный материал </vt:lpstr>
      <vt:lpstr>Инвентарь </vt:lpstr>
      <vt:lpstr>ЛАБОРАТОРНЫЙ МАТЕРИАЛ ДЛЯ ЭКСПЕРИМЕНТИРОВАНИЯ </vt:lpstr>
      <vt:lpstr>ПРОСТЕЙШИЕ ПРИБОРЫ И ПРИСПОСОБЛЕНИЯ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оформлению уголка  природы в разных возрастных группах </dc:title>
  <dc:creator>Пользователь Windows</dc:creator>
  <cp:lastModifiedBy>Пользователь Windows</cp:lastModifiedBy>
  <cp:revision>9</cp:revision>
  <dcterms:created xsi:type="dcterms:W3CDTF">2023-11-10T08:51:39Z</dcterms:created>
  <dcterms:modified xsi:type="dcterms:W3CDTF">2023-11-10T10:04:50Z</dcterms:modified>
</cp:coreProperties>
</file>