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8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3140968"/>
            <a:ext cx="3647582" cy="594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i.ytimg.com/vi/ZZu2whpi4Zg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ÐÑ ÑÐ»ÑÑÐ°Ð»Ð¸ Ð¾ Ð²Ð¾Ð´Ðµ?  ÐÐ¾Ð²Ð¾ÑÑÑ Ð¾Ð½Ð° Ð²ÐµÐ·Ð´Ðµ.  Ð Ð»ÑÐ¶Ðµ, Ð² Ð¼Ð¾ÑÐµ, Ð² Ð¾ÐºÐµÐ°Ð½Ðµ  Ð Ð² Ð²Ð¾Ð´Ð¾Ð¿ÑÐ¾Ð²Ð¾Ð´Ð½Ð¾Ð¼ ÐºÑÐ°Ð½Ðµ.  ÐÐ°Ðº ÑÐ¾ÑÑÐ»ÑÐºÐ° Ð·Ð°Ð¼Ð¸ÑÐ°ÐµÑ.  Ð Ð»ÐµÑ ÑÑÐ¼Ð°Ð½Ð¾Ð¼ Ð·Ð°Ð¿Ð¾Ð»Ð·Ð°ÐµÑ,  ÐÐµÐ´Ð½Ð¸ÐºÐ¾Ð¼ Ð² Ð³Ð¾ÑÐ°Ñ Ð·Ð¾Ð²ÐµÑÑÑ  (Ð Ð´Ð¾Ð¼ ÑÑÐ¼Ð°Ð½Ð¾Ð¼ Ðº Ð½Ð°Ð¼ Ð²Ð¿Ð¾Ð»Ð·Ð°ÐµÑ,  ÐÐ° Ð¿Ð»Ð¸ÑÐµ Ñ Ð½Ð°Ñ ÐºÐ¸Ð¿Ð¸Ñ,  Ð Ð°ÑÑÐ²Ð¾ÑÑÐµÑ ÑÐ°ÑÐ°Ñ Ð² ÑÐ°Ðµ  (ÐÑ ÐµÐµ Ð½Ðµ Ð·Ð°Ð¼ÐµÑÐ°ÐµÐ¼).  ÐÑ Ð¿ÑÐ¸Ð²ÑÐºÐ»Ð¸ ÑÑÐ¾ Ð²Ð¾Ð´Ð°  ÐÐ°ÑÐ° ÑÐ¿ÑÑÐ½Ð¸ÑÐ° Ð²ÑÐµÐ³Ð´Ð°!  ÐÐµÐ· Ð½ÐµÐµ Ð½Ð°Ð¼ Ð½Ðµ ÑÐ¼ÑÑÑÑÑ,  ÐÐµ Ð½Ð°ÐµÑÑÑÑÑ, Ð½Ðµ Ð½Ð°Ð¿Ð¸ÑÑÑÑ,  Ð¡Ð¼ÐµÑ ÐÐ°Ð¼ Ñ Ð´Ð¾Ð»Ð¾Ð¶Ð¸ÑÑ:  ÐÐµÐ· Ð½ÐµÐµ Ð½Ð°Ð¼ Ð½Ðµ Ð¿ÑÐ¾Ð¶Ð¸ÑÑ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617" y="226963"/>
            <a:ext cx="8841383" cy="6631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ttps://pp.userapi.com/c850120/v850120216/10a952/nbsZ-mxrV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5544616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https://pp.userapi.com/c850120/v850120216/10a91d/yIOeG_jUx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5877272"/>
            <a:ext cx="3034680" cy="248891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26626" name="Picture 2" descr="ÐÐ°ÑÑÐ¸Ð½ÐºÐ¸ Ð¿Ð¾ Ð·Ð°Ð¿ÑÐ¾ÑÑ ÑÑÐ¾ ÑÐ»ÑÑÐ¸Ð»Ð¾ÑÑ Ñ ÑÐ²ÐµÑÐºÐ¾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ÐÐ°ÑÑÐ¸Ð½ÐºÐ¸ Ð¿Ð¾ Ð·Ð°Ð¿ÑÐ¾ÑÑ Ð²Ð¾Ð´Ð° Ð² Ð¶Ð¸Ð·Ð½Ð¸ ÑÐµÐ»Ð¾Ð²ÐµÐºÐ° Ð¿ÑÐµÐ·ÐµÐ½ÑÐ°ÑÐ¸Ñ Ð´Ð»Ñ Ð´ÐµÑÐµ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83606" cy="6719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ÐÐ°ÑÑÐ¸Ð½ÐºÐ¸ Ð¿Ð¾ Ð·Ð°Ð¿ÑÐ¾ÑÑ Ð²Ð¾Ð´Ð° Ð² Ð¶Ð¸Ð·Ð½Ð¸ ÑÐµÐ»Ð¾Ð²ÐµÐºÐ° Ð¿ÑÐµÐ·ÐµÐ½ÑÐ°ÑÐ¸Ñ Ð´Ð»Ñ Ð´ÐµÑÐµ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705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http://volna.org/wp-content/uploads/2014/11/rol_vody_v_zhizni_chielovieka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12" y="260647"/>
            <a:ext cx="8819988" cy="6597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2277"/>
            <a:ext cx="8791071" cy="6575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Ð¡ÐÐÐÐ¡Ð¢ÐÐ ÐÐÐÐ« ÐÐÐÐ ÐÐ ÐÐÐÐÐ¢ ÐÐÐ£Ð¡Ð Ð¦ÐÐÐ¢Ð ÐÐÐÐÐ¥Ð ÐÐÐÐÐ¢ Ð ÐÐ¡Ð¢ÐÐÐ Ð¯Ð¢Ð¬ ÐÐÐÐÐ¢ÐÐ Ð«Ð ÐÐÐ©ÐÐ¡Ð¢ÐÐ ÐÐ ÐÐÐÐÐÐ¢Ð¬ ÐÐ®ÐÐ£Ð® Ð¤ÐÐ ÐÐ£ ÐÐÐ ÐÐ¨ÐÐÐÐ¢Ð¬Ð¡Ð¯ Ð Ð ÐÐÐÐ«Ð Ð¦ÐÐÐ¢Ð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ÐÐÐ Ð§ÐÐÐÐÐÐ ÐÐ¡ÐÐÐÐ¬ÐÐ£ÐÐ¢ ÐÐÐÐ£? ÐÐÐÐÐÐÐÐ§ÐÐ¡ÐÐÐ ÐÐ ÐÐ¦ÐÐÐ£Ð Ð« ÐÐÐ Ð ÐÐÐÐÐ¢ÐÐ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37393" cy="6703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https://pp.userapi.com/c850120/v850120216/10a8d6/A_JmHOsrNhg.jpg"/>
          <p:cNvPicPr>
            <a:picLocks noChangeAspect="1" noChangeArrowheads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 bwMode="auto">
          <a:xfrm>
            <a:off x="0" y="-1"/>
            <a:ext cx="9144000" cy="6597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206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Kalin</dc:creator>
  <cp:lastModifiedBy>Kalin</cp:lastModifiedBy>
  <cp:revision>22</cp:revision>
  <dcterms:created xsi:type="dcterms:W3CDTF">2019-03-23T08:53:49Z</dcterms:created>
  <dcterms:modified xsi:type="dcterms:W3CDTF">2020-03-15T07:38:40Z</dcterms:modified>
</cp:coreProperties>
</file>