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60" r:id="rId4"/>
    <p:sldId id="261" r:id="rId5"/>
    <p:sldId id="258" r:id="rId6"/>
    <p:sldId id="259" r:id="rId7"/>
    <p:sldId id="262" r:id="rId8"/>
    <p:sldId id="263" r:id="rId9"/>
    <p:sldId id="264" r:id="rId10"/>
    <p:sldId id="268" r:id="rId11"/>
    <p:sldId id="266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4048" y="3140968"/>
            <a:ext cx="3647582" cy="594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 descr="https://i.ytimg.com/vi/ZZu2whpi4Zg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2" descr="ÐÑ ÑÐ»ÑÑÐ°Ð»Ð¸ Ð¾ Ð²Ð¾Ð´Ðµ?  ÐÐ¾Ð²Ð¾ÑÑÑ Ð¾Ð½Ð° Ð²ÐµÐ·Ð´Ðµ.  Ð Ð»ÑÐ¶Ðµ, Ð² Ð¼Ð¾ÑÐµ, Ð² Ð¾ÐºÐµÐ°Ð½Ðµ  Ð Ð² Ð²Ð¾Ð´Ð¾Ð¿ÑÐ¾Ð²Ð¾Ð´Ð½Ð¾Ð¼ ÐºÑÐ°Ð½Ðµ.  ÐÐ°Ðº ÑÐ¾ÑÑÐ»ÑÐºÐ° Ð·Ð°Ð¼Ð¸ÑÐ°ÐµÑ.  Ð Ð»ÐµÑ ÑÑÐ¼Ð°Ð½Ð¾Ð¼ Ð·Ð°Ð¿Ð¾Ð»Ð·Ð°ÐµÑ,  ÐÐµÐ´Ð½Ð¸ÐºÐ¾Ð¼ Ð² Ð³Ð¾ÑÐ°Ñ Ð·Ð¾Ð²ÐµÑÑÑ  (Ð Ð´Ð¾Ð¼ ÑÑÐ¼Ð°Ð½Ð¾Ð¼ Ðº Ð½Ð°Ð¼ Ð²Ð¿Ð¾Ð»Ð·Ð°ÐµÑ,  ÐÐ° Ð¿Ð»Ð¸ÑÐµ Ñ Ð½Ð°Ñ ÐºÐ¸Ð¿Ð¸Ñ,  Ð Ð°ÑÑÐ²Ð¾ÑÑÐµÑ ÑÐ°ÑÐ°Ñ Ð² ÑÐ°Ðµ  (ÐÑ ÐµÐµ Ð½Ðµ Ð·Ð°Ð¼ÐµÑÐ°ÐµÐ¼).  ÐÑ Ð¿ÑÐ¸Ð²ÑÐºÐ»Ð¸ ÑÑÐ¾ Ð²Ð¾Ð´Ð°  ÐÐ°ÑÐ° ÑÐ¿ÑÑÐ½Ð¸ÑÐ° Ð²ÑÐµÐ³Ð´Ð°!  ÐÐµÐ· Ð½ÐµÐµ Ð½Ð°Ð¼ Ð½Ðµ ÑÐ¼ÑÑÑÑÑ,  ÐÐµ Ð½Ð°ÐµÑÑÑÑÑ, Ð½Ðµ Ð½Ð°Ð¿Ð¸ÑÑÑÑ,  Ð¡Ð¼ÐµÑ ÐÐ°Ð¼ Ñ Ð´Ð¾Ð»Ð¾Ð¶Ð¸ÑÑ:  ÐÐµÐ· Ð½ÐµÐµ Ð½Ð°Ð¼ Ð½Ðµ Ð¿ÑÐ¾Ð¶Ð¸ÑÑ.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2617" y="226963"/>
            <a:ext cx="8841383" cy="66310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 descr="https://pp.userapi.com/c850120/v850120216/10a952/nbsZ-mxrVk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88640"/>
            <a:ext cx="5544616" cy="6408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2" descr="https://pp.userapi.com/c850120/v850120216/10a91d/yIOeG_jUxx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652120" y="5877272"/>
            <a:ext cx="3034680" cy="248891"/>
          </a:xfrm>
        </p:spPr>
        <p:txBody>
          <a:bodyPr>
            <a:normAutofit fontScale="40000" lnSpcReduction="20000"/>
          </a:bodyPr>
          <a:lstStyle/>
          <a:p>
            <a:endParaRPr lang="ru-RU" dirty="0"/>
          </a:p>
        </p:txBody>
      </p:sp>
      <p:pic>
        <p:nvPicPr>
          <p:cNvPr id="26626" name="Picture 2" descr="ÐÐ°ÑÑÐ¸Ð½ÐºÐ¸ Ð¿Ð¾ Ð·Ð°Ð¿ÑÐ¾ÑÑ ÑÑÐ¾ ÑÐ»ÑÑÐ¸Ð»Ð¾ÑÑ Ñ ÑÐ²ÐµÑÐºÐ¾Ð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2" descr="ÐÐ°ÑÑÐ¸Ð½ÐºÐ¸ Ð¿Ð¾ Ð·Ð°Ð¿ÑÐ¾ÑÑ Ð²Ð¾Ð´Ð° Ð² Ð¶Ð¸Ð·Ð½Ð¸ ÑÐµÐ»Ð¾Ð²ÐµÐºÐ° Ð¿ÑÐµÐ·ÐµÐ½ÑÐ°ÑÐ¸Ñ Ð´Ð»Ñ Ð´ÐµÑÐµÐ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83606" cy="67197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2" descr="ÐÐ°ÑÑÐ¸Ð½ÐºÐ¸ Ð¿Ð¾ Ð·Ð°Ð¿ÑÐ¾ÑÑ Ð²Ð¾Ð´Ð° Ð² Ð¶Ð¸Ð·Ð½Ð¸ ÑÐµÐ»Ð¾Ð²ÐµÐºÐ° Ð¿ÑÐµÐ·ÐµÐ½ÑÐ°ÑÐ¸Ñ Ð´Ð»Ñ Ð´ÐµÑÐµÐ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64488" cy="67054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6" name="Picture 4" descr="http://volna.org/wp-content/uploads/2014/11/rol_vody_v_zhizni_chielovieka_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012" y="260647"/>
            <a:ext cx="8819988" cy="65973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2277"/>
            <a:ext cx="8791071" cy="65757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2" descr="Ð¡ÐÐÐÐ¡Ð¢ÐÐ ÐÐÐÐ« ÐÐÐÐ ÐÐ ÐÐÐÐÐ¢ ÐÐÐ£Ð¡Ð Ð¦ÐÐÐ¢Ð ÐÐÐÐÐ¥Ð ÐÐÐÐÐ¢ Ð ÐÐ¡Ð¢ÐÐÐ Ð¯Ð¢Ð¬ ÐÐÐÐÐ¢ÐÐ Ð«Ð ÐÐÐ©ÐÐ¡Ð¢ÐÐ ÐÐ ÐÐÐÐÐÐ¢Ð¬ ÐÐ®ÐÐ£Ð® Ð¤ÐÐ ÐÐ£ ÐÐÐ ÐÐ¨ÐÐÐÐ¢Ð¬Ð¡Ð¯ Ð Ð ÐÐÐÐ«Ð Ð¦ÐÐÐ¢Ð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8892480" cy="6669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2" descr="ÐÐÐ Ð§ÐÐÐÐÐÐ ÐÐ¡ÐÐÐÐ¬ÐÐ£ÐÐ¢ ÐÐÐÐ£? ÐÐÐÐÐÐÐÐ§ÐÐ¡ÐÐÐ ÐÐ ÐÐ¦ÐÐÐ£Ð Ð« ÐÐÐ Ð ÐÐÐÐÐ¢ÐÐ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37393" cy="67030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Picture 2" descr="https://pp.userapi.com/c850120/v850120216/10a8d6/A_JmHOsrNhg.jpg"/>
          <p:cNvPicPr>
            <a:picLocks noChangeAspect="1" noChangeArrowheads="1"/>
          </p:cNvPicPr>
          <p:nvPr/>
        </p:nvPicPr>
        <p:blipFill>
          <a:blip r:embed="rId2" cstate="print"/>
          <a:srcRect b="8001"/>
          <a:stretch>
            <a:fillRect/>
          </a:stretch>
        </p:blipFill>
        <p:spPr bwMode="auto">
          <a:xfrm>
            <a:off x="0" y="-1"/>
            <a:ext cx="9144000" cy="65973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206</TotalTime>
  <Words>0</Words>
  <Application>Microsoft Office PowerPoint</Application>
  <PresentationFormat>Экран (4:3)</PresentationFormat>
  <Paragraphs>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Kalin</dc:creator>
  <cp:lastModifiedBy>Kalin</cp:lastModifiedBy>
  <cp:revision>22</cp:revision>
  <dcterms:created xsi:type="dcterms:W3CDTF">2019-03-23T08:53:49Z</dcterms:created>
  <dcterms:modified xsi:type="dcterms:W3CDTF">2020-03-15T07:38:40Z</dcterms:modified>
</cp:coreProperties>
</file>