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9" r:id="rId3"/>
    <p:sldId id="280" r:id="rId4"/>
    <p:sldId id="276" r:id="rId5"/>
    <p:sldId id="275" r:id="rId6"/>
    <p:sldId id="261" r:id="rId7"/>
    <p:sldId id="277" r:id="rId8"/>
    <p:sldId id="262" r:id="rId9"/>
    <p:sldId id="266" r:id="rId10"/>
    <p:sldId id="270" r:id="rId11"/>
    <p:sldId id="282" r:id="rId12"/>
    <p:sldId id="283" r:id="rId13"/>
    <p:sldId id="278" r:id="rId14"/>
    <p:sldId id="284" r:id="rId15"/>
    <p:sldId id="264" r:id="rId16"/>
    <p:sldId id="263" r:id="rId17"/>
    <p:sldId id="25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31640" y="2204864"/>
            <a:ext cx="6936804" cy="1990041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anose="03010101010201010101" pitchFamily="66" charset="0"/>
              </a:rPr>
              <a:t>Использование дидактических игр в образовательном процессе</a:t>
            </a:r>
            <a:br>
              <a:rPr lang="ru-RU" sz="4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anose="03010101010201010101" pitchFamily="66" charset="0"/>
              </a:rPr>
            </a:br>
            <a:endParaRPr lang="ru-RU" sz="4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63888" y="4941168"/>
            <a:ext cx="5143536" cy="1257312"/>
          </a:xfrm>
        </p:spPr>
        <p:txBody>
          <a:bodyPr>
            <a:normAutofit/>
          </a:bodyPr>
          <a:lstStyle/>
          <a:p>
            <a:pPr algn="r"/>
            <a:r>
              <a:rPr lang="ru-RU" sz="2400" u="sng" dirty="0" smtClean="0">
                <a:solidFill>
                  <a:schemeClr val="tx1"/>
                </a:solidFill>
              </a:rPr>
              <a:t>Подготовил</a:t>
            </a:r>
            <a:r>
              <a:rPr lang="ru-RU" sz="2400" u="sng" dirty="0" smtClean="0">
                <a:solidFill>
                  <a:schemeClr val="tx1"/>
                </a:solidFill>
              </a:rPr>
              <a:t> </a:t>
            </a:r>
            <a:r>
              <a:rPr lang="ru-RU" sz="2400" u="sng" dirty="0" smtClean="0">
                <a:solidFill>
                  <a:schemeClr val="tx1"/>
                </a:solidFill>
              </a:rPr>
              <a:t>воспитатель </a:t>
            </a:r>
            <a:r>
              <a:rPr lang="ru-RU" sz="2400" dirty="0" smtClean="0">
                <a:solidFill>
                  <a:schemeClr val="tx1"/>
                </a:solidFill>
              </a:rPr>
              <a:t>: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r"/>
            <a:r>
              <a:rPr lang="en-US" sz="2400" dirty="0" smtClean="0">
                <a:solidFill>
                  <a:schemeClr val="tx1"/>
                </a:solidFill>
              </a:rPr>
              <a:t>I</a:t>
            </a:r>
            <a:r>
              <a:rPr lang="ru-RU" sz="2400" dirty="0" smtClean="0">
                <a:solidFill>
                  <a:schemeClr val="tx1"/>
                </a:solidFill>
              </a:rPr>
              <a:t> категории Косилова И.Г.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76672"/>
            <a:ext cx="63184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УЧРЕЖДЕНИЕ</a:t>
            </a:r>
            <a:br>
              <a:rPr lang="ru-RU" alt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«Детский сад «Березка» с. Брянское Бахчисарайского района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Словесные игры:</a:t>
            </a:r>
            <a:endParaRPr lang="ru-RU" dirty="0"/>
          </a:p>
        </p:txBody>
      </p:sp>
      <p:pic>
        <p:nvPicPr>
          <p:cNvPr id="4" name="Содержимое 3" descr="DSC009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357" y="1600201"/>
            <a:ext cx="5244090" cy="2043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09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2428868"/>
            <a:ext cx="4143404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764704"/>
            <a:ext cx="4392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Круги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Луллия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игровая методика, направленная на обогащение словаря ребенка, развитие познавательной активности, расширение представлений о предметах. Они эффективно используются в педагогике для развития речи и интеллектуально-творческих способностей детей. 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3501008"/>
            <a:ext cx="4464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Круги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Луллия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представляют дошкольникам, как чудесные кольца или загадочные круги.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3794" name="Picture 2" descr="Материал: Мастер – класс: «Путешествие в страну сенсорику ..."/>
          <p:cNvPicPr>
            <a:picLocks noChangeAspect="1" noChangeArrowheads="1"/>
          </p:cNvPicPr>
          <p:nvPr/>
        </p:nvPicPr>
        <p:blipFill>
          <a:blip r:embed="rId2" cstate="print"/>
          <a:srcRect t="11340" b="9281"/>
          <a:stretch>
            <a:fillRect/>
          </a:stretch>
        </p:blipFill>
        <p:spPr bwMode="auto">
          <a:xfrm>
            <a:off x="827584" y="2060848"/>
            <a:ext cx="3042557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0514_15071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4" y="3284985"/>
            <a:ext cx="3888432" cy="2232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20200514_15072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040" y="1196752"/>
            <a:ext cx="3120301" cy="1566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0" name="Picture 2" descr="Круги Луллия как одно из средств развития интеллектуально ..."/>
          <p:cNvPicPr>
            <a:picLocks noChangeAspect="1" noChangeArrowheads="1"/>
          </p:cNvPicPr>
          <p:nvPr/>
        </p:nvPicPr>
        <p:blipFill>
          <a:blip r:embed="rId4" cstate="print"/>
          <a:srcRect l="16800" t="6720" r="17121" b="4241"/>
          <a:stretch>
            <a:fillRect/>
          </a:stretch>
        </p:blipFill>
        <p:spPr bwMode="auto">
          <a:xfrm>
            <a:off x="5652120" y="3429000"/>
            <a:ext cx="2592288" cy="232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Использование пособий на основе ТРИЗ-технологии в работе по ..."/>
          <p:cNvPicPr>
            <a:picLocks noChangeAspect="1" noChangeArrowheads="1"/>
          </p:cNvPicPr>
          <p:nvPr/>
        </p:nvPicPr>
        <p:blipFill>
          <a:blip r:embed="rId5" cstate="print"/>
          <a:srcRect l="4266" t="5991"/>
          <a:stretch>
            <a:fillRect/>
          </a:stretch>
        </p:blipFill>
        <p:spPr bwMode="auto">
          <a:xfrm rot="5400000">
            <a:off x="2254982" y="993490"/>
            <a:ext cx="1615827" cy="1734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47667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Картотека дидактических игр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20200514_15154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6016" y="1772816"/>
            <a:ext cx="3911897" cy="1894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20200514_151006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560" y="1772816"/>
            <a:ext cx="368634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20200514_151247.jpg"/>
          <p:cNvPicPr/>
          <p:nvPr/>
        </p:nvPicPr>
        <p:blipFill>
          <a:blip r:embed="rId4" cstate="print"/>
          <a:stretch>
            <a:fillRect/>
          </a:stretch>
        </p:blipFill>
        <p:spPr>
          <a:xfrm rot="21444345">
            <a:off x="3027358" y="4223640"/>
            <a:ext cx="3335833" cy="1822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0514_14445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8024" y="764704"/>
            <a:ext cx="3699257" cy="2305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20200514_144507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584" y="4149080"/>
            <a:ext cx="3937859" cy="2053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20200514_14530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1600" y="1916832"/>
            <a:ext cx="3537570" cy="1742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0200514_145738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2080" y="3789040"/>
            <a:ext cx="3050128" cy="1801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Пособия, которые помогают воспитателям в работе с детьми.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357166"/>
            <a:ext cx="6900882" cy="157163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Таким образом, использование дидактических игр и упражнений даёт большие возможности для  развития речи у детей дошкольников: 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  повышается речевая мотивация, успешно развиваются коммуникативные навыки;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   обеспечивается психологический комфорт;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   дети запоминают большое количество речевого материала;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   активизируются высшие психические функции (память, внимание, мышление)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85918" y="571481"/>
            <a:ext cx="67866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игры универсальны и их разнообразие и наполнение содержанием зависит только от вашей фантазии и желания работать с детьми весело и интересно.</a:t>
            </a: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628800"/>
            <a:ext cx="61926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«Игра - это огромное светлое окно, через которое в мир ребенка вливается живительный поток представлений, понятий об окружающем мире.</a:t>
            </a:r>
            <a:b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- это искра зажигающая огонек пытливости и</a:t>
            </a:r>
            <a:b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любознательности»</a:t>
            </a:r>
            <a:br>
              <a:rPr lang="ru-RU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</a:t>
            </a:r>
            <a:b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В.А.Сухомлинский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8"/>
            <a:ext cx="6624736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895350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Источник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речевого и умственного развития детей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err="1" smtClean="0">
                <a:latin typeface="Times New Roman" pitchFamily="18" charset="0"/>
                <a:cs typeface="Times New Roman" pitchFamily="18" charset="0"/>
              </a:rPr>
              <a:t>пособствует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закреплению знаний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Побуждает интерес к познанию нового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Развивает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любознательность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Char char="Ø"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89535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Роль дидактической игры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воспитание детей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расширение кругозора об окружающем мире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привитие любви к чтению книг</a:t>
            </a:r>
          </a:p>
          <a:p>
            <a:pPr algn="just" defTabSz="895350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- развитие интереса к учебе. 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764704"/>
            <a:ext cx="4176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92088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	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Хорошая речь – важное условие развития личности ребёнка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Чем богаче и правильнее у ребенка речь, тем легче высказывать ему свои мысли, тем шире его возможности в познании окружающего мира, содержательнее и полноценнее отношения со сверстниками и взрослыми, тем активнее осуществляется его психическое развитие. Но речь ребёнка не является врождённой функцией. Она развивается постепенно, вместе с его ростом и развитием. Речь необходимо формировать и развивать в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комплексе с общим развитием ребёнка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Гораздо успешнее это осуществлять, используя игры.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как в дошкольном возрасте игровая деятельность является ведущей.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7560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Игровой метод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обучения способствует созданию заинтересованной, непринужденной обстановки; повышает речевую мотивацию; побуждает детей к общению друг с другом; процесс мышления протекает быстрее, новые навыки усваиваются прочнее.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Дидактическая игра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прекрасное средство обучения и развития, используемое при усвоении любого программного материала. Специально подобранные игры и упражнения дают возможность благоприятно воздействовать на все компоненты речи. В игре ребенок получает возможность обогащать и закреплять словарь, формировать грамматические категории, развивать связную речь, расширять знания об окружающем мире, развивать словесное творчество, развивать коммуникативные навыки.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Виды дидактических игр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Настольно –печатные игры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используются как наглядные пособия, направленные на развитие зрительной памяти и внимания: « Что растёт в саду, лесу, огороде?»,«Что сначала, что потом?»,«Что кому нужно?», «Лото».«Логический поезд», «Где это я видел?» и др.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предметами или игрушками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направлены на развитие тактильных ощущений, умение манипулировать с различными предметами и игрушками, развитие творческого мышления и воображения: «Что изменилось?»,«Найди и назови», «Магазин»,«Чьи это детки»,«Кто скорее соберет?» и др.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Словесные игры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способствуют развитию слуховой памяти, внимания, коммуникативных способностей, а также развитию связной речи. «Кому что нужно?», «Назови три предмета», «Назови одним словом». «Похож –не похож», »Кто больше заметит небылиц». А что потом?», «Так бывает или нет?» и др. Виды дидактических игр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 содержанию"/>
          <p:cNvPicPr>
            <a:picLocks noChangeAspect="1" noChangeArrowheads="1"/>
          </p:cNvPicPr>
          <p:nvPr/>
        </p:nvPicPr>
        <p:blipFill>
          <a:blip r:embed="rId2" cstate="print"/>
          <a:srcRect l="11012" t="12118" r="10211" b="7149"/>
          <a:stretch>
            <a:fillRect/>
          </a:stretch>
        </p:blipFill>
        <p:spPr bwMode="auto">
          <a:xfrm>
            <a:off x="1547664" y="1556792"/>
            <a:ext cx="6768752" cy="388843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00536" y="548680"/>
            <a:ext cx="35223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 содержанию </a:t>
            </a:r>
            <a:endParaRPr lang="ru-RU" sz="3600" b="1" cap="none" spc="0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Настольно-печатные игры:</a:t>
            </a:r>
            <a:endParaRPr lang="ru-RU" dirty="0"/>
          </a:p>
        </p:txBody>
      </p:sp>
      <p:pic>
        <p:nvPicPr>
          <p:cNvPr id="4" name="Содержимое 3" descr="DSC009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2276872"/>
            <a:ext cx="4672586" cy="3543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09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428736"/>
            <a:ext cx="3786214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с предметами:</a:t>
            </a:r>
            <a:endParaRPr lang="ru-RU" dirty="0"/>
          </a:p>
        </p:txBody>
      </p:sp>
      <p:pic>
        <p:nvPicPr>
          <p:cNvPr id="5" name="Рисунок 4" descr="DSC009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1428736"/>
            <a:ext cx="4143404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363</Words>
  <Application>Microsoft Office PowerPoint</Application>
  <PresentationFormat>Экран (4:3)</PresentationFormat>
  <Paragraphs>42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Использование дидактических игр в образовательном процессе </vt:lpstr>
      <vt:lpstr>Слайд 2</vt:lpstr>
      <vt:lpstr>Слайд 3</vt:lpstr>
      <vt:lpstr>Слайд 4</vt:lpstr>
      <vt:lpstr>Слайд 5</vt:lpstr>
      <vt:lpstr>     Виды дидактических игр</vt:lpstr>
      <vt:lpstr>Слайд 7</vt:lpstr>
      <vt:lpstr>Настольно-печатные игры:</vt:lpstr>
      <vt:lpstr>Игры с предметами:</vt:lpstr>
      <vt:lpstr>Словесные игры:</vt:lpstr>
      <vt:lpstr>Слайд 11</vt:lpstr>
      <vt:lpstr>Слайд 12</vt:lpstr>
      <vt:lpstr>Слайд 13</vt:lpstr>
      <vt:lpstr>Слайд 14</vt:lpstr>
      <vt:lpstr>                 Пособия, которые помогают воспитателям в работе с детьми.</vt:lpstr>
      <vt:lpstr>Таким образом, использование дидактических игр и упражнений даёт большие возможности для  развития речи у детей дошкольников: 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Kalin</cp:lastModifiedBy>
  <cp:revision>45</cp:revision>
  <dcterms:created xsi:type="dcterms:W3CDTF">2013-01-06T18:32:13Z</dcterms:created>
  <dcterms:modified xsi:type="dcterms:W3CDTF">2020-05-16T07:34:24Z</dcterms:modified>
</cp:coreProperties>
</file>