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0" r:id="rId4"/>
    <p:sldId id="276" r:id="rId5"/>
    <p:sldId id="275" r:id="rId6"/>
    <p:sldId id="261" r:id="rId7"/>
    <p:sldId id="277" r:id="rId8"/>
    <p:sldId id="262" r:id="rId9"/>
    <p:sldId id="266" r:id="rId10"/>
    <p:sldId id="270" r:id="rId11"/>
    <p:sldId id="282" r:id="rId12"/>
    <p:sldId id="283" r:id="rId13"/>
    <p:sldId id="278" r:id="rId14"/>
    <p:sldId id="284" r:id="rId15"/>
    <p:sldId id="264" r:id="rId16"/>
    <p:sldId id="263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2204864"/>
            <a:ext cx="6936804" cy="199004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Использование дидактических игр в образовательном процессе</a:t>
            </a:r>
            <a:b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</a:br>
            <a:endParaRPr lang="ru-RU" sz="4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3888" y="4941168"/>
            <a:ext cx="5143536" cy="1257312"/>
          </a:xfrm>
        </p:spPr>
        <p:txBody>
          <a:bodyPr>
            <a:normAutofit/>
          </a:bodyPr>
          <a:lstStyle/>
          <a:p>
            <a:pPr algn="r"/>
            <a:r>
              <a:rPr lang="ru-RU" sz="2400" u="sng" dirty="0" smtClean="0">
                <a:solidFill>
                  <a:schemeClr val="tx1"/>
                </a:solidFill>
              </a:rPr>
              <a:t>Подготовил</a:t>
            </a:r>
            <a:r>
              <a:rPr lang="ru-RU" sz="2400" u="sng" dirty="0" smtClean="0">
                <a:solidFill>
                  <a:schemeClr val="tx1"/>
                </a:solidFill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</a:rPr>
              <a:t>воспитатель 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I</a:t>
            </a:r>
            <a:r>
              <a:rPr lang="ru-RU" sz="2400" dirty="0" smtClean="0">
                <a:solidFill>
                  <a:schemeClr val="tx1"/>
                </a:solidFill>
              </a:rPr>
              <a:t> категории Косилова И.Г.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76672"/>
            <a:ext cx="6318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</a:t>
            </a:r>
            <a:br>
              <a:rPr lang="ru-RU" alt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«Детский сад «Березка» с. Брянское Бахчисарайского района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Словесные игры:</a:t>
            </a:r>
            <a:endParaRPr lang="ru-RU" dirty="0"/>
          </a:p>
        </p:txBody>
      </p:sp>
      <p:pic>
        <p:nvPicPr>
          <p:cNvPr id="4" name="Содержимое 3" descr="DSC00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357" y="1600201"/>
            <a:ext cx="5244090" cy="204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428868"/>
            <a:ext cx="41434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764704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Круги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игровая методика, направленная на обогащение словаря ребенка, развитие познавательной активности, расширение представлений о предметах. Они эффективно используются в педагогике для развития речи и интеллектуально-творческих способностей детей.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50100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Круги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представляют дошкольникам, как чудесные кольца или загадочные круги.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4" name="Picture 2" descr="Материал: Мастер – класс: «Путешествие в страну сенсорику ..."/>
          <p:cNvPicPr>
            <a:picLocks noChangeAspect="1" noChangeArrowheads="1"/>
          </p:cNvPicPr>
          <p:nvPr/>
        </p:nvPicPr>
        <p:blipFill>
          <a:blip r:embed="rId2" cstate="print"/>
          <a:srcRect t="11340" b="9281"/>
          <a:stretch>
            <a:fillRect/>
          </a:stretch>
        </p:blipFill>
        <p:spPr bwMode="auto">
          <a:xfrm>
            <a:off x="827584" y="2060848"/>
            <a:ext cx="304255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514_1507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5"/>
            <a:ext cx="3888432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200514_15072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3120301" cy="156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 descr="Круги Луллия как одно из средств развития интеллектуально ..."/>
          <p:cNvPicPr>
            <a:picLocks noChangeAspect="1" noChangeArrowheads="1"/>
          </p:cNvPicPr>
          <p:nvPr/>
        </p:nvPicPr>
        <p:blipFill>
          <a:blip r:embed="rId4" cstate="print"/>
          <a:srcRect l="16800" t="6720" r="17121" b="4241"/>
          <a:stretch>
            <a:fillRect/>
          </a:stretch>
        </p:blipFill>
        <p:spPr bwMode="auto">
          <a:xfrm>
            <a:off x="5652120" y="3429000"/>
            <a:ext cx="2592288" cy="232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Использование пособий на основе ТРИЗ-технологии в работе по ..."/>
          <p:cNvPicPr>
            <a:picLocks noChangeAspect="1" noChangeArrowheads="1"/>
          </p:cNvPicPr>
          <p:nvPr/>
        </p:nvPicPr>
        <p:blipFill>
          <a:blip r:embed="rId5" cstate="print"/>
          <a:srcRect l="4266" t="5991"/>
          <a:stretch>
            <a:fillRect/>
          </a:stretch>
        </p:blipFill>
        <p:spPr bwMode="auto">
          <a:xfrm rot="5400000">
            <a:off x="2254982" y="993490"/>
            <a:ext cx="1615827" cy="173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дидактических игр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200514_1515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911897" cy="1894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00514_1510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68634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200514_151247.jpg"/>
          <p:cNvPicPr/>
          <p:nvPr/>
        </p:nvPicPr>
        <p:blipFill>
          <a:blip r:embed="rId4" cstate="print"/>
          <a:stretch>
            <a:fillRect/>
          </a:stretch>
        </p:blipFill>
        <p:spPr>
          <a:xfrm rot="21444345">
            <a:off x="3027358" y="4223640"/>
            <a:ext cx="3335833" cy="182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514_1444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3699257" cy="230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0200514_14450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937859" cy="205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200514_14530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537570" cy="174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514_14573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080" y="3789040"/>
            <a:ext cx="3050128" cy="180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Пособия, которые помогают воспитателям в работе с детьми.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00882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использование дидактических игр и упражнений даёт большие возможности для  развития речи у детей дошкольников: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повышается речевая мотивация, успешно развиваются коммуникативные навыки;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 обеспечивается психологический комфорт;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 дети запоминают большое количество речевого материала;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 активизируются высшие психические функции (память, внимание, мышление)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571481"/>
            <a:ext cx="67866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универсальны и их разнообразие и наполнение содержанием зависит только от вашей фантазии и желания работать с детьми весело и интересно.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28800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«Игра - это огромное светлое окно, через которое в мир ребенка вливается живительный поток представлений, понятий об окружающем мире.</a:t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это искра зажигающая огонек пытливости и</a:t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любознательности»</a:t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В.А.Сухомлинский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662473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535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речевого и умственного развития детей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пособствует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закреплению знаний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Побуждает интерес к познанию нового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любознательность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Char char="Ø"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9535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дидактической игры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воспитание детей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расширение кругозора об окружающем мире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привитие любви к чтению книг</a:t>
            </a:r>
          </a:p>
          <a:p>
            <a:pPr algn="just" defTabSz="89535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развитие интереса к учебе.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76470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Хорошая речь – важное условие развития личности ребёнка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 Но речь ребёнка не является врождённой функцией. Она развивается постепенно, вместе с его ростом и развитием. Речь необходимо формировать и развивать 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комплексе с общим развитием ребёнка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Гораздо успешнее это осуществлять, используя игры.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как в дошкольном возрасте игровая деятельность является ведущей.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 метод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 способствует созданию заинтересованной, непринужденной обстановки; повышает речевую мотивацию; побуждает детей к общению друг с другом; процесс мышления протекает быстрее, новые навыки усваиваются прочнее.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Дидактическая игра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прекрасное средство обучения и развития,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Виды дидактических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 –печатные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используются как наглядные пособия, направленные на развитие зрительной памяти и внимания: « Что растёт в саду, лесу, огороде?»,«Что сначала, что потом?»,«Что кому нужно?», «Лото».«Логический поезд», «Где это я видел?» и др.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предметами или игрушками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направлены на развитие тактильных ощущений, умение манипулировать с различными предметами и игрушками, развитие творческого мышления и воображения: «Что изменилось?»,«Найди и назови», «Магазин»,«Чьи это детки»,«Кто скорее соберет?» и др.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Словесные 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способствуют развитию слуховой памяти, внимания, коммуникативных способностей, а также развитию связной речи. «Кому что нужно?», «Назови три предмета», «Назови одним словом». «Похож –не похож», »Кто больше заметит небылиц». А что потом?», «Так бывает или нет?» и др. Виды дидактических игр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 содержанию"/>
          <p:cNvPicPr>
            <a:picLocks noChangeAspect="1" noChangeArrowheads="1"/>
          </p:cNvPicPr>
          <p:nvPr/>
        </p:nvPicPr>
        <p:blipFill>
          <a:blip r:embed="rId2" cstate="print"/>
          <a:srcRect l="11012" t="12118" r="10211" b="7149"/>
          <a:stretch>
            <a:fillRect/>
          </a:stretch>
        </p:blipFill>
        <p:spPr bwMode="auto">
          <a:xfrm>
            <a:off x="1547664" y="1556792"/>
            <a:ext cx="6768752" cy="38884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00536" y="548680"/>
            <a:ext cx="35223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содержанию </a:t>
            </a:r>
            <a:endParaRPr lang="ru-RU" sz="36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Настольно-печатные игры:</a:t>
            </a:r>
            <a:endParaRPr lang="ru-RU" dirty="0"/>
          </a:p>
        </p:txBody>
      </p:sp>
      <p:pic>
        <p:nvPicPr>
          <p:cNvPr id="4" name="Содержимое 3" descr="DSC00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4672586" cy="35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78621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предметами:</a:t>
            </a:r>
            <a:endParaRPr lang="ru-RU" dirty="0"/>
          </a:p>
        </p:txBody>
      </p:sp>
      <p:pic>
        <p:nvPicPr>
          <p:cNvPr id="5" name="Рисунок 4" descr="DSC00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414340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363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Использование дидактических игр в образовательном процессе </vt:lpstr>
      <vt:lpstr>Слайд 2</vt:lpstr>
      <vt:lpstr>Слайд 3</vt:lpstr>
      <vt:lpstr>Слайд 4</vt:lpstr>
      <vt:lpstr>Слайд 5</vt:lpstr>
      <vt:lpstr>     Виды дидактических игр</vt:lpstr>
      <vt:lpstr>Слайд 7</vt:lpstr>
      <vt:lpstr>Настольно-печатные игры:</vt:lpstr>
      <vt:lpstr>Игры с предметами:</vt:lpstr>
      <vt:lpstr>Словесные игры:</vt:lpstr>
      <vt:lpstr>Слайд 11</vt:lpstr>
      <vt:lpstr>Слайд 12</vt:lpstr>
      <vt:lpstr>Слайд 13</vt:lpstr>
      <vt:lpstr>Слайд 14</vt:lpstr>
      <vt:lpstr>                 Пособия, которые помогают воспитателям в работе с детьми.</vt:lpstr>
      <vt:lpstr>Таким образом, использование дидактических игр и упражнений даёт большие возможности для  развития речи у детей дошкольников: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Kalin</cp:lastModifiedBy>
  <cp:revision>45</cp:revision>
  <dcterms:created xsi:type="dcterms:W3CDTF">2013-01-06T18:32:13Z</dcterms:created>
  <dcterms:modified xsi:type="dcterms:W3CDTF">2020-05-16T07:34:24Z</dcterms:modified>
</cp:coreProperties>
</file>