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7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1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0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4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54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1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1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3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1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3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62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7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1" r:id="rId6"/>
    <p:sldLayoutId id="2147483707" r:id="rId7"/>
    <p:sldLayoutId id="2147483708" r:id="rId8"/>
    <p:sldLayoutId id="2147483709" r:id="rId9"/>
    <p:sldLayoutId id="2147483710" r:id="rId10"/>
    <p:sldLayoutId id="2147483712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Эстетикойе жидкостные акварель и чернила">
            <a:extLst>
              <a:ext uri="{FF2B5EF4-FFF2-40B4-BE49-F238E27FC236}">
                <a16:creationId xmlns:a16="http://schemas.microsoft.com/office/drawing/2014/main" id="{13529381-61A7-ABB4-7806-E432C16533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67" b="6670"/>
          <a:stretch/>
        </p:blipFill>
        <p:spPr>
          <a:xfrm>
            <a:off x="20" y="-1"/>
            <a:ext cx="12191979" cy="6858001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29223"/>
                </a:lnTo>
                <a:lnTo>
                  <a:pt x="11953979" y="541759"/>
                </a:lnTo>
                <a:cubicBezTo>
                  <a:pt x="11205478" y="591203"/>
                  <a:pt x="10431054" y="699982"/>
                  <a:pt x="9651089" y="827627"/>
                </a:cubicBezTo>
                <a:cubicBezTo>
                  <a:pt x="7233991" y="1222984"/>
                  <a:pt x="6590499" y="2476708"/>
                  <a:pt x="6133345" y="3948664"/>
                </a:cubicBezTo>
                <a:cubicBezTo>
                  <a:pt x="5827390" y="4934281"/>
                  <a:pt x="5572190" y="5830059"/>
                  <a:pt x="6876220" y="6551721"/>
                </a:cubicBezTo>
                <a:cubicBezTo>
                  <a:pt x="7059065" y="6652933"/>
                  <a:pt x="7253882" y="6741181"/>
                  <a:pt x="7457481" y="6819371"/>
                </a:cubicBezTo>
                <a:lnTo>
                  <a:pt x="756387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86451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1608" y="311727"/>
            <a:ext cx="6130391" cy="6546274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07132E-FED4-4283-A956-EB9EFA088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0" y="4571999"/>
            <a:ext cx="3810000" cy="1524000"/>
          </a:xfrm>
        </p:spPr>
        <p:txBody>
          <a:bodyPr anchor="b">
            <a:normAutofit/>
          </a:bodyPr>
          <a:lstStyle/>
          <a:p>
            <a:pPr algn="l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3F0AA-44A3-4461-BF32-8977C3D5B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0" y="2299787"/>
            <a:ext cx="3810000" cy="2286000"/>
          </a:xfrm>
        </p:spPr>
        <p:txBody>
          <a:bodyPr>
            <a:normAutofit/>
          </a:bodyPr>
          <a:lstStyle/>
          <a:p>
            <a:pPr algn="l"/>
            <a:endParaRPr lang="ru-RU" sz="440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C2DB59-7BFF-4767-9E98-80CB760FB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5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79769-FE5A-4E23-B4CC-13A8FA26F6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A525B8-B16B-4A90-986C-C571C3C252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0AC90D-EEDE-47D6-BD63-77373BD3E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6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47A73-BF8C-4CB0-9880-C8C15D047D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41130D-15A5-4B2F-8BD0-C5EDB9B56F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9D7773-8391-4E7E-B987-B24E43D73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4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A08ED-AF2D-4E01-8D63-912265D24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80CB26F-4AA3-480A-9831-9C97FEA9E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0"/>
            <a:ext cx="10947399" cy="6858000"/>
          </a:xfrm>
        </p:spPr>
      </p:pic>
    </p:spTree>
    <p:extLst>
      <p:ext uri="{BB962C8B-B14F-4D97-AF65-F5344CB8AC3E}">
        <p14:creationId xmlns:p14="http://schemas.microsoft.com/office/powerpoint/2010/main" val="340785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BD427-8255-436D-B815-F28E55BDF6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75ACB1-FD94-43DA-855B-43B2E34B61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2D8AE3-F2E8-46E4-B51C-70743F9F3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5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00F7F-4AAA-4B0B-8087-43F68A0D85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327310-63AD-46D8-B80A-3322AE3613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88FBDE-0D86-4AE5-8DC8-F651E5670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BBFD-D5ED-4F1D-BD32-6E0B251D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3CADC2-EB58-45B9-BCA6-6A6A5B4BA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71414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9FF1B-3037-4E91-AF97-FF483E540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C6B3B3-7D20-4F87-90B0-AF1FDA9E2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69216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PebbleVTI">
  <a:themeElements>
    <a:clrScheme name="AnalogousFromRegularSeedRightStep">
      <a:dk1>
        <a:srgbClr val="000000"/>
      </a:dk1>
      <a:lt1>
        <a:srgbClr val="FFFFFF"/>
      </a:lt1>
      <a:dk2>
        <a:srgbClr val="2E1B30"/>
      </a:dk2>
      <a:lt2>
        <a:srgbClr val="F3F0F0"/>
      </a:lt2>
      <a:accent1>
        <a:srgbClr val="45AFAD"/>
      </a:accent1>
      <a:accent2>
        <a:srgbClr val="3B82B1"/>
      </a:accent2>
      <a:accent3>
        <a:srgbClr val="4D63C3"/>
      </a:accent3>
      <a:accent4>
        <a:srgbClr val="593EB3"/>
      </a:accent4>
      <a:accent5>
        <a:srgbClr val="994DC3"/>
      </a:accent5>
      <a:accent6>
        <a:srgbClr val="B13BAA"/>
      </a:accent6>
      <a:hlink>
        <a:srgbClr val="BF3F42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Avenir Next LT Pro Light</vt:lpstr>
      <vt:lpstr>Sitka Subheading</vt:lpstr>
      <vt:lpstr>PebbleVTI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1</cp:revision>
  <dcterms:created xsi:type="dcterms:W3CDTF">2024-12-25T16:21:51Z</dcterms:created>
  <dcterms:modified xsi:type="dcterms:W3CDTF">2024-12-25T16:25:27Z</dcterms:modified>
</cp:coreProperties>
</file>